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Prata" panose="020B0604020202020204" charset="0"/>
      <p:regular r:id="rId10"/>
    </p:embeddedFont>
    <p:embeddedFont>
      <p:font typeface="Raleway" pitchFamily="2"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1C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558ED5-0F47-4E24-A41E-6E2D0909C5FC}" v="11" dt="2025-08-11T03:33:06.3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180"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REYASH NIKAM" userId="d4bc13ea504e4f19" providerId="LiveId" clId="{62558ED5-0F47-4E24-A41E-6E2D0909C5FC}"/>
    <pc:docChg chg="undo custSel modSld">
      <pc:chgData name="SHREYASH NIKAM" userId="d4bc13ea504e4f19" providerId="LiveId" clId="{62558ED5-0F47-4E24-A41E-6E2D0909C5FC}" dt="2025-08-11T03:46:48.387" v="288" actId="14100"/>
      <pc:docMkLst>
        <pc:docMk/>
      </pc:docMkLst>
      <pc:sldChg chg="addSp modSp mod">
        <pc:chgData name="SHREYASH NIKAM" userId="d4bc13ea504e4f19" providerId="LiveId" clId="{62558ED5-0F47-4E24-A41E-6E2D0909C5FC}" dt="2025-08-11T03:46:48.387" v="288" actId="14100"/>
        <pc:sldMkLst>
          <pc:docMk/>
          <pc:sldMk cId="0" sldId="256"/>
        </pc:sldMkLst>
        <pc:spChg chg="mod">
          <ac:chgData name="SHREYASH NIKAM" userId="d4bc13ea504e4f19" providerId="LiveId" clId="{62558ED5-0F47-4E24-A41E-6E2D0909C5FC}" dt="2025-08-11T03:27:09.907" v="91" actId="255"/>
          <ac:spMkLst>
            <pc:docMk/>
            <pc:sldMk cId="0" sldId="256"/>
            <ac:spMk id="3" creationId="{00000000-0000-0000-0000-000000000000}"/>
          </ac:spMkLst>
        </pc:spChg>
        <pc:spChg chg="mod">
          <ac:chgData name="SHREYASH NIKAM" userId="d4bc13ea504e4f19" providerId="LiveId" clId="{62558ED5-0F47-4E24-A41E-6E2D0909C5FC}" dt="2025-08-11T03:27:29.727" v="92" actId="255"/>
          <ac:spMkLst>
            <pc:docMk/>
            <pc:sldMk cId="0" sldId="256"/>
            <ac:spMk id="4" creationId="{00000000-0000-0000-0000-000000000000}"/>
          </ac:spMkLst>
        </pc:spChg>
        <pc:spChg chg="mod">
          <ac:chgData name="SHREYASH NIKAM" userId="d4bc13ea504e4f19" providerId="LiveId" clId="{62558ED5-0F47-4E24-A41E-6E2D0909C5FC}" dt="2025-08-11T03:28:36.471" v="96" actId="255"/>
          <ac:spMkLst>
            <pc:docMk/>
            <pc:sldMk cId="0" sldId="256"/>
            <ac:spMk id="5" creationId="{00000000-0000-0000-0000-000000000000}"/>
          </ac:spMkLst>
        </pc:spChg>
        <pc:spChg chg="mod">
          <ac:chgData name="SHREYASH NIKAM" userId="d4bc13ea504e4f19" providerId="LiveId" clId="{62558ED5-0F47-4E24-A41E-6E2D0909C5FC}" dt="2025-08-11T03:46:37.599" v="287" actId="20577"/>
          <ac:spMkLst>
            <pc:docMk/>
            <pc:sldMk cId="0" sldId="256"/>
            <ac:spMk id="6" creationId="{00000000-0000-0000-0000-000000000000}"/>
          </ac:spMkLst>
        </pc:spChg>
        <pc:spChg chg="add mod">
          <ac:chgData name="SHREYASH NIKAM" userId="d4bc13ea504e4f19" providerId="LiveId" clId="{62558ED5-0F47-4E24-A41E-6E2D0909C5FC}" dt="2025-08-10T14:57:02.914" v="71"/>
          <ac:spMkLst>
            <pc:docMk/>
            <pc:sldMk cId="0" sldId="256"/>
            <ac:spMk id="8" creationId="{6B2233A4-FFD9-CDAD-CC63-459DC1D4E534}"/>
          </ac:spMkLst>
        </pc:spChg>
        <pc:picChg chg="mod">
          <ac:chgData name="SHREYASH NIKAM" userId="d4bc13ea504e4f19" providerId="LiveId" clId="{62558ED5-0F47-4E24-A41E-6E2D0909C5FC}" dt="2025-08-11T03:46:48.387" v="288" actId="14100"/>
          <ac:picMkLst>
            <pc:docMk/>
            <pc:sldMk cId="0" sldId="256"/>
            <ac:picMk id="2" creationId="{00000000-0000-0000-0000-000000000000}"/>
          </ac:picMkLst>
        </pc:picChg>
      </pc:sldChg>
      <pc:sldChg chg="addSp modSp mod">
        <pc:chgData name="SHREYASH NIKAM" userId="d4bc13ea504e4f19" providerId="LiveId" clId="{62558ED5-0F47-4E24-A41E-6E2D0909C5FC}" dt="2025-08-11T03:38:24.509" v="171" actId="1076"/>
        <pc:sldMkLst>
          <pc:docMk/>
          <pc:sldMk cId="0" sldId="257"/>
        </pc:sldMkLst>
        <pc:spChg chg="mod">
          <ac:chgData name="SHREYASH NIKAM" userId="d4bc13ea504e4f19" providerId="LiveId" clId="{62558ED5-0F47-4E24-A41E-6E2D0909C5FC}" dt="2025-08-11T03:28:11.074" v="95" actId="255"/>
          <ac:spMkLst>
            <pc:docMk/>
            <pc:sldMk cId="0" sldId="257"/>
            <ac:spMk id="2" creationId="{00000000-0000-0000-0000-000000000000}"/>
          </ac:spMkLst>
        </pc:spChg>
        <pc:spChg chg="mod">
          <ac:chgData name="SHREYASH NIKAM" userId="d4bc13ea504e4f19" providerId="LiveId" clId="{62558ED5-0F47-4E24-A41E-6E2D0909C5FC}" dt="2025-08-11T03:38:24.509" v="171" actId="1076"/>
          <ac:spMkLst>
            <pc:docMk/>
            <pc:sldMk cId="0" sldId="257"/>
            <ac:spMk id="3" creationId="{00000000-0000-0000-0000-000000000000}"/>
          </ac:spMkLst>
        </pc:spChg>
        <pc:spChg chg="mod">
          <ac:chgData name="SHREYASH NIKAM" userId="d4bc13ea504e4f19" providerId="LiveId" clId="{62558ED5-0F47-4E24-A41E-6E2D0909C5FC}" dt="2025-08-11T03:28:54.430" v="98" actId="255"/>
          <ac:spMkLst>
            <pc:docMk/>
            <pc:sldMk cId="0" sldId="257"/>
            <ac:spMk id="4" creationId="{00000000-0000-0000-0000-000000000000}"/>
          </ac:spMkLst>
        </pc:spChg>
        <pc:spChg chg="mod">
          <ac:chgData name="SHREYASH NIKAM" userId="d4bc13ea504e4f19" providerId="LiveId" clId="{62558ED5-0F47-4E24-A41E-6E2D0909C5FC}" dt="2025-08-11T03:38:17.713" v="170" actId="14100"/>
          <ac:spMkLst>
            <pc:docMk/>
            <pc:sldMk cId="0" sldId="257"/>
            <ac:spMk id="5" creationId="{00000000-0000-0000-0000-000000000000}"/>
          </ac:spMkLst>
        </pc:spChg>
        <pc:spChg chg="mod">
          <ac:chgData name="SHREYASH NIKAM" userId="d4bc13ea504e4f19" providerId="LiveId" clId="{62558ED5-0F47-4E24-A41E-6E2D0909C5FC}" dt="2025-08-11T03:38:12.290" v="168" actId="14100"/>
          <ac:spMkLst>
            <pc:docMk/>
            <pc:sldMk cId="0" sldId="257"/>
            <ac:spMk id="6" creationId="{00000000-0000-0000-0000-000000000000}"/>
          </ac:spMkLst>
        </pc:spChg>
        <pc:spChg chg="mod">
          <ac:chgData name="SHREYASH NIKAM" userId="d4bc13ea504e4f19" providerId="LiveId" clId="{62558ED5-0F47-4E24-A41E-6E2D0909C5FC}" dt="2025-08-11T03:38:05.192" v="166" actId="14100"/>
          <ac:spMkLst>
            <pc:docMk/>
            <pc:sldMk cId="0" sldId="257"/>
            <ac:spMk id="7" creationId="{00000000-0000-0000-0000-000000000000}"/>
          </ac:spMkLst>
        </pc:spChg>
        <pc:spChg chg="add mod">
          <ac:chgData name="SHREYASH NIKAM" userId="d4bc13ea504e4f19" providerId="LiveId" clId="{62558ED5-0F47-4E24-A41E-6E2D0909C5FC}" dt="2025-08-10T14:58:39.997" v="77" actId="2085"/>
          <ac:spMkLst>
            <pc:docMk/>
            <pc:sldMk cId="0" sldId="257"/>
            <ac:spMk id="9" creationId="{053AA6BC-9841-30CE-E407-D4E6AF439809}"/>
          </ac:spMkLst>
        </pc:spChg>
        <pc:picChg chg="mod">
          <ac:chgData name="SHREYASH NIKAM" userId="d4bc13ea504e4f19" providerId="LiveId" clId="{62558ED5-0F47-4E24-A41E-6E2D0909C5FC}" dt="2025-08-10T14:48:00.033" v="10" actId="1076"/>
          <ac:picMkLst>
            <pc:docMk/>
            <pc:sldMk cId="0" sldId="257"/>
            <ac:picMk id="8" creationId="{00000000-0000-0000-0000-000000000000}"/>
          </ac:picMkLst>
        </pc:picChg>
      </pc:sldChg>
      <pc:sldChg chg="addSp modSp mod">
        <pc:chgData name="SHREYASH NIKAM" userId="d4bc13ea504e4f19" providerId="LiveId" clId="{62558ED5-0F47-4E24-A41E-6E2D0909C5FC}" dt="2025-08-11T03:30:57.283" v="114" actId="255"/>
        <pc:sldMkLst>
          <pc:docMk/>
          <pc:sldMk cId="0" sldId="258"/>
        </pc:sldMkLst>
        <pc:spChg chg="mod">
          <ac:chgData name="SHREYASH NIKAM" userId="d4bc13ea504e4f19" providerId="LiveId" clId="{62558ED5-0F47-4E24-A41E-6E2D0909C5FC}" dt="2025-08-11T03:29:40.846" v="103" actId="255"/>
          <ac:spMkLst>
            <pc:docMk/>
            <pc:sldMk cId="0" sldId="258"/>
            <ac:spMk id="2" creationId="{00000000-0000-0000-0000-000000000000}"/>
          </ac:spMkLst>
        </pc:spChg>
        <pc:spChg chg="mod">
          <ac:chgData name="SHREYASH NIKAM" userId="d4bc13ea504e4f19" providerId="LiveId" clId="{62558ED5-0F47-4E24-A41E-6E2D0909C5FC}" dt="2025-08-11T03:29:53.820" v="104" actId="255"/>
          <ac:spMkLst>
            <pc:docMk/>
            <pc:sldMk cId="0" sldId="258"/>
            <ac:spMk id="3" creationId="{00000000-0000-0000-0000-000000000000}"/>
          </ac:spMkLst>
        </pc:spChg>
        <pc:spChg chg="mod">
          <ac:chgData name="SHREYASH NIKAM" userId="d4bc13ea504e4f19" providerId="LiveId" clId="{62558ED5-0F47-4E24-A41E-6E2D0909C5FC}" dt="2025-08-11T03:30:35.967" v="110" actId="255"/>
          <ac:spMkLst>
            <pc:docMk/>
            <pc:sldMk cId="0" sldId="258"/>
            <ac:spMk id="8" creationId="{00000000-0000-0000-0000-000000000000}"/>
          </ac:spMkLst>
        </pc:spChg>
        <pc:spChg chg="mod">
          <ac:chgData name="SHREYASH NIKAM" userId="d4bc13ea504e4f19" providerId="LiveId" clId="{62558ED5-0F47-4E24-A41E-6E2D0909C5FC}" dt="2025-08-11T03:30:01.043" v="105" actId="255"/>
          <ac:spMkLst>
            <pc:docMk/>
            <pc:sldMk cId="0" sldId="258"/>
            <ac:spMk id="9" creationId="{00000000-0000-0000-0000-000000000000}"/>
          </ac:spMkLst>
        </pc:spChg>
        <pc:spChg chg="mod">
          <ac:chgData name="SHREYASH NIKAM" userId="d4bc13ea504e4f19" providerId="LiveId" clId="{62558ED5-0F47-4E24-A41E-6E2D0909C5FC}" dt="2025-08-11T03:30:42.793" v="111" actId="255"/>
          <ac:spMkLst>
            <pc:docMk/>
            <pc:sldMk cId="0" sldId="258"/>
            <ac:spMk id="14" creationId="{00000000-0000-0000-0000-000000000000}"/>
          </ac:spMkLst>
        </pc:spChg>
        <pc:spChg chg="mod">
          <ac:chgData name="SHREYASH NIKAM" userId="d4bc13ea504e4f19" providerId="LiveId" clId="{62558ED5-0F47-4E24-A41E-6E2D0909C5FC}" dt="2025-08-11T03:30:05.946" v="106" actId="255"/>
          <ac:spMkLst>
            <pc:docMk/>
            <pc:sldMk cId="0" sldId="258"/>
            <ac:spMk id="15" creationId="{00000000-0000-0000-0000-000000000000}"/>
          </ac:spMkLst>
        </pc:spChg>
        <pc:spChg chg="mod">
          <ac:chgData name="SHREYASH NIKAM" userId="d4bc13ea504e4f19" providerId="LiveId" clId="{62558ED5-0F47-4E24-A41E-6E2D0909C5FC}" dt="2025-08-11T03:30:51.546" v="113" actId="1076"/>
          <ac:spMkLst>
            <pc:docMk/>
            <pc:sldMk cId="0" sldId="258"/>
            <ac:spMk id="16" creationId="{00000000-0000-0000-0000-000000000000}"/>
          </ac:spMkLst>
        </pc:spChg>
        <pc:spChg chg="mod">
          <ac:chgData name="SHREYASH NIKAM" userId="d4bc13ea504e4f19" providerId="LiveId" clId="{62558ED5-0F47-4E24-A41E-6E2D0909C5FC}" dt="2025-08-11T03:30:57.283" v="114" actId="255"/>
          <ac:spMkLst>
            <pc:docMk/>
            <pc:sldMk cId="0" sldId="258"/>
            <ac:spMk id="20" creationId="{00000000-0000-0000-0000-000000000000}"/>
          </ac:spMkLst>
        </pc:spChg>
        <pc:spChg chg="mod">
          <ac:chgData name="SHREYASH NIKAM" userId="d4bc13ea504e4f19" providerId="LiveId" clId="{62558ED5-0F47-4E24-A41E-6E2D0909C5FC}" dt="2025-08-11T03:30:22.378" v="109" actId="255"/>
          <ac:spMkLst>
            <pc:docMk/>
            <pc:sldMk cId="0" sldId="258"/>
            <ac:spMk id="21" creationId="{00000000-0000-0000-0000-000000000000}"/>
          </ac:spMkLst>
        </pc:spChg>
        <pc:spChg chg="mod">
          <ac:chgData name="SHREYASH NIKAM" userId="d4bc13ea504e4f19" providerId="LiveId" clId="{62558ED5-0F47-4E24-A41E-6E2D0909C5FC}" dt="2025-08-11T03:30:48.346" v="112" actId="255"/>
          <ac:spMkLst>
            <pc:docMk/>
            <pc:sldMk cId="0" sldId="258"/>
            <ac:spMk id="26" creationId="{00000000-0000-0000-0000-000000000000}"/>
          </ac:spMkLst>
        </pc:spChg>
        <pc:spChg chg="mod">
          <ac:chgData name="SHREYASH NIKAM" userId="d4bc13ea504e4f19" providerId="LiveId" clId="{62558ED5-0F47-4E24-A41E-6E2D0909C5FC}" dt="2025-08-11T03:30:15.889" v="107" actId="255"/>
          <ac:spMkLst>
            <pc:docMk/>
            <pc:sldMk cId="0" sldId="258"/>
            <ac:spMk id="27" creationId="{00000000-0000-0000-0000-000000000000}"/>
          </ac:spMkLst>
        </pc:spChg>
        <pc:spChg chg="add mod">
          <ac:chgData name="SHREYASH NIKAM" userId="d4bc13ea504e4f19" providerId="LiveId" clId="{62558ED5-0F47-4E24-A41E-6E2D0909C5FC}" dt="2025-08-10T14:58:33.358" v="76" actId="2085"/>
          <ac:spMkLst>
            <pc:docMk/>
            <pc:sldMk cId="0" sldId="258"/>
            <ac:spMk id="28" creationId="{A76EEF0C-01F0-E330-6A32-363434CD439A}"/>
          </ac:spMkLst>
        </pc:spChg>
      </pc:sldChg>
      <pc:sldChg chg="addSp modSp mod">
        <pc:chgData name="SHREYASH NIKAM" userId="d4bc13ea504e4f19" providerId="LiveId" clId="{62558ED5-0F47-4E24-A41E-6E2D0909C5FC}" dt="2025-08-11T03:31:55.724" v="118" actId="2085"/>
        <pc:sldMkLst>
          <pc:docMk/>
          <pc:sldMk cId="0" sldId="259"/>
        </pc:sldMkLst>
        <pc:spChg chg="mod">
          <ac:chgData name="SHREYASH NIKAM" userId="d4bc13ea504e4f19" providerId="LiveId" clId="{62558ED5-0F47-4E24-A41E-6E2D0909C5FC}" dt="2025-08-11T03:31:11.090" v="115" actId="255"/>
          <ac:spMkLst>
            <pc:docMk/>
            <pc:sldMk cId="0" sldId="259"/>
            <ac:spMk id="2" creationId="{00000000-0000-0000-0000-000000000000}"/>
          </ac:spMkLst>
        </pc:spChg>
        <pc:spChg chg="mod">
          <ac:chgData name="SHREYASH NIKAM" userId="d4bc13ea504e4f19" providerId="LiveId" clId="{62558ED5-0F47-4E24-A41E-6E2D0909C5FC}" dt="2025-08-11T03:31:23.209" v="116" actId="255"/>
          <ac:spMkLst>
            <pc:docMk/>
            <pc:sldMk cId="0" sldId="259"/>
            <ac:spMk id="4" creationId="{00000000-0000-0000-0000-000000000000}"/>
          </ac:spMkLst>
        </pc:spChg>
        <pc:spChg chg="add mod">
          <ac:chgData name="SHREYASH NIKAM" userId="d4bc13ea504e4f19" providerId="LiveId" clId="{62558ED5-0F47-4E24-A41E-6E2D0909C5FC}" dt="2025-08-11T03:31:55.724" v="118" actId="2085"/>
          <ac:spMkLst>
            <pc:docMk/>
            <pc:sldMk cId="0" sldId="259"/>
            <ac:spMk id="5" creationId="{9C0F5F60-C7A4-2D66-6CF1-C972391DCA8E}"/>
          </ac:spMkLst>
        </pc:spChg>
        <pc:picChg chg="mod">
          <ac:chgData name="SHREYASH NIKAM" userId="d4bc13ea504e4f19" providerId="LiveId" clId="{62558ED5-0F47-4E24-A41E-6E2D0909C5FC}" dt="2025-08-10T17:08:55.266" v="88" actId="14100"/>
          <ac:picMkLst>
            <pc:docMk/>
            <pc:sldMk cId="0" sldId="259"/>
            <ac:picMk id="3" creationId="{00000000-0000-0000-0000-000000000000}"/>
          </ac:picMkLst>
        </pc:picChg>
      </pc:sldChg>
      <pc:sldChg chg="addSp modSp mod">
        <pc:chgData name="SHREYASH NIKAM" userId="d4bc13ea504e4f19" providerId="LiveId" clId="{62558ED5-0F47-4E24-A41E-6E2D0909C5FC}" dt="2025-08-11T03:35:59.647" v="144" actId="255"/>
        <pc:sldMkLst>
          <pc:docMk/>
          <pc:sldMk cId="0" sldId="260"/>
        </pc:sldMkLst>
        <pc:spChg chg="mod">
          <ac:chgData name="SHREYASH NIKAM" userId="d4bc13ea504e4f19" providerId="LiveId" clId="{62558ED5-0F47-4E24-A41E-6E2D0909C5FC}" dt="2025-08-11T03:32:14.397" v="119" actId="255"/>
          <ac:spMkLst>
            <pc:docMk/>
            <pc:sldMk cId="0" sldId="260"/>
            <ac:spMk id="2" creationId="{00000000-0000-0000-0000-000000000000}"/>
          </ac:spMkLst>
        </pc:spChg>
        <pc:spChg chg="mod">
          <ac:chgData name="SHREYASH NIKAM" userId="d4bc13ea504e4f19" providerId="LiveId" clId="{62558ED5-0F47-4E24-A41E-6E2D0909C5FC}" dt="2025-08-11T03:35:21.084" v="141" actId="14100"/>
          <ac:spMkLst>
            <pc:docMk/>
            <pc:sldMk cId="0" sldId="260"/>
            <ac:spMk id="3" creationId="{00000000-0000-0000-0000-000000000000}"/>
          </ac:spMkLst>
        </pc:spChg>
        <pc:spChg chg="mod">
          <ac:chgData name="SHREYASH NIKAM" userId="d4bc13ea504e4f19" providerId="LiveId" clId="{62558ED5-0F47-4E24-A41E-6E2D0909C5FC}" dt="2025-08-11T03:32:52.674" v="124" actId="255"/>
          <ac:spMkLst>
            <pc:docMk/>
            <pc:sldMk cId="0" sldId="260"/>
            <ac:spMk id="4" creationId="{00000000-0000-0000-0000-000000000000}"/>
          </ac:spMkLst>
        </pc:spChg>
        <pc:spChg chg="mod">
          <ac:chgData name="SHREYASH NIKAM" userId="d4bc13ea504e4f19" providerId="LiveId" clId="{62558ED5-0F47-4E24-A41E-6E2D0909C5FC}" dt="2025-08-11T03:32:45.715" v="123" actId="255"/>
          <ac:spMkLst>
            <pc:docMk/>
            <pc:sldMk cId="0" sldId="260"/>
            <ac:spMk id="5" creationId="{00000000-0000-0000-0000-000000000000}"/>
          </ac:spMkLst>
        </pc:spChg>
        <pc:spChg chg="mod">
          <ac:chgData name="SHREYASH NIKAM" userId="d4bc13ea504e4f19" providerId="LiveId" clId="{62558ED5-0F47-4E24-A41E-6E2D0909C5FC}" dt="2025-08-11T03:32:57.218" v="125" actId="255"/>
          <ac:spMkLst>
            <pc:docMk/>
            <pc:sldMk cId="0" sldId="260"/>
            <ac:spMk id="8" creationId="{00000000-0000-0000-0000-000000000000}"/>
          </ac:spMkLst>
        </pc:spChg>
        <pc:spChg chg="mod">
          <ac:chgData name="SHREYASH NIKAM" userId="d4bc13ea504e4f19" providerId="LiveId" clId="{62558ED5-0F47-4E24-A41E-6E2D0909C5FC}" dt="2025-08-11T03:35:37.187" v="143" actId="14100"/>
          <ac:spMkLst>
            <pc:docMk/>
            <pc:sldMk cId="0" sldId="260"/>
            <ac:spMk id="9" creationId="{00000000-0000-0000-0000-000000000000}"/>
          </ac:spMkLst>
        </pc:spChg>
        <pc:spChg chg="mod">
          <ac:chgData name="SHREYASH NIKAM" userId="d4bc13ea504e4f19" providerId="LiveId" clId="{62558ED5-0F47-4E24-A41E-6E2D0909C5FC}" dt="2025-08-11T03:33:11.124" v="127" actId="255"/>
          <ac:spMkLst>
            <pc:docMk/>
            <pc:sldMk cId="0" sldId="260"/>
            <ac:spMk id="12" creationId="{00000000-0000-0000-0000-000000000000}"/>
          </ac:spMkLst>
        </pc:spChg>
        <pc:spChg chg="mod">
          <ac:chgData name="SHREYASH NIKAM" userId="d4bc13ea504e4f19" providerId="LiveId" clId="{62558ED5-0F47-4E24-A41E-6E2D0909C5FC}" dt="2025-08-11T03:33:41.169" v="132" actId="255"/>
          <ac:spMkLst>
            <pc:docMk/>
            <pc:sldMk cId="0" sldId="260"/>
            <ac:spMk id="13" creationId="{00000000-0000-0000-0000-000000000000}"/>
          </ac:spMkLst>
        </pc:spChg>
        <pc:spChg chg="mod">
          <ac:chgData name="SHREYASH NIKAM" userId="d4bc13ea504e4f19" providerId="LiveId" clId="{62558ED5-0F47-4E24-A41E-6E2D0909C5FC}" dt="2025-08-11T03:33:15.883" v="128" actId="255"/>
          <ac:spMkLst>
            <pc:docMk/>
            <pc:sldMk cId="0" sldId="260"/>
            <ac:spMk id="16" creationId="{00000000-0000-0000-0000-000000000000}"/>
          </ac:spMkLst>
        </pc:spChg>
        <pc:spChg chg="mod">
          <ac:chgData name="SHREYASH NIKAM" userId="d4bc13ea504e4f19" providerId="LiveId" clId="{62558ED5-0F47-4E24-A41E-6E2D0909C5FC}" dt="2025-08-11T03:33:47.183" v="133" actId="255"/>
          <ac:spMkLst>
            <pc:docMk/>
            <pc:sldMk cId="0" sldId="260"/>
            <ac:spMk id="17" creationId="{00000000-0000-0000-0000-000000000000}"/>
          </ac:spMkLst>
        </pc:spChg>
        <pc:spChg chg="mod">
          <ac:chgData name="SHREYASH NIKAM" userId="d4bc13ea504e4f19" providerId="LiveId" clId="{62558ED5-0F47-4E24-A41E-6E2D0909C5FC}" dt="2025-08-11T03:33:22.031" v="129" actId="255"/>
          <ac:spMkLst>
            <pc:docMk/>
            <pc:sldMk cId="0" sldId="260"/>
            <ac:spMk id="20" creationId="{00000000-0000-0000-0000-000000000000}"/>
          </ac:spMkLst>
        </pc:spChg>
        <pc:spChg chg="mod">
          <ac:chgData name="SHREYASH NIKAM" userId="d4bc13ea504e4f19" providerId="LiveId" clId="{62558ED5-0F47-4E24-A41E-6E2D0909C5FC}" dt="2025-08-11T03:33:54.543" v="134" actId="255"/>
          <ac:spMkLst>
            <pc:docMk/>
            <pc:sldMk cId="0" sldId="260"/>
            <ac:spMk id="21" creationId="{00000000-0000-0000-0000-000000000000}"/>
          </ac:spMkLst>
        </pc:spChg>
        <pc:spChg chg="mod">
          <ac:chgData name="SHREYASH NIKAM" userId="d4bc13ea504e4f19" providerId="LiveId" clId="{62558ED5-0F47-4E24-A41E-6E2D0909C5FC}" dt="2025-08-11T03:33:28.483" v="130" actId="255"/>
          <ac:spMkLst>
            <pc:docMk/>
            <pc:sldMk cId="0" sldId="260"/>
            <ac:spMk id="24" creationId="{00000000-0000-0000-0000-000000000000}"/>
          </ac:spMkLst>
        </pc:spChg>
        <pc:spChg chg="mod">
          <ac:chgData name="SHREYASH NIKAM" userId="d4bc13ea504e4f19" providerId="LiveId" clId="{62558ED5-0F47-4E24-A41E-6E2D0909C5FC}" dt="2025-08-11T03:34:04.539" v="135" actId="255"/>
          <ac:spMkLst>
            <pc:docMk/>
            <pc:sldMk cId="0" sldId="260"/>
            <ac:spMk id="25" creationId="{00000000-0000-0000-0000-000000000000}"/>
          </ac:spMkLst>
        </pc:spChg>
        <pc:spChg chg="mod">
          <ac:chgData name="SHREYASH NIKAM" userId="d4bc13ea504e4f19" providerId="LiveId" clId="{62558ED5-0F47-4E24-A41E-6E2D0909C5FC}" dt="2025-08-11T03:35:59.647" v="144" actId="255"/>
          <ac:spMkLst>
            <pc:docMk/>
            <pc:sldMk cId="0" sldId="260"/>
            <ac:spMk id="28" creationId="{00000000-0000-0000-0000-000000000000}"/>
          </ac:spMkLst>
        </pc:spChg>
        <pc:spChg chg="add mod">
          <ac:chgData name="SHREYASH NIKAM" userId="d4bc13ea504e4f19" providerId="LiveId" clId="{62558ED5-0F47-4E24-A41E-6E2D0909C5FC}" dt="2025-08-10T14:58:12.456" v="74" actId="2085"/>
          <ac:spMkLst>
            <pc:docMk/>
            <pc:sldMk cId="0" sldId="260"/>
            <ac:spMk id="30" creationId="{B95E363E-B08E-2B88-7701-3761971734D2}"/>
          </ac:spMkLst>
        </pc:spChg>
      </pc:sldChg>
      <pc:sldChg chg="addSp modSp mod">
        <pc:chgData name="SHREYASH NIKAM" userId="d4bc13ea504e4f19" providerId="LiveId" clId="{62558ED5-0F47-4E24-A41E-6E2D0909C5FC}" dt="2025-08-11T03:37:46.373" v="162" actId="255"/>
        <pc:sldMkLst>
          <pc:docMk/>
          <pc:sldMk cId="0" sldId="261"/>
        </pc:sldMkLst>
        <pc:spChg chg="mod">
          <ac:chgData name="SHREYASH NIKAM" userId="d4bc13ea504e4f19" providerId="LiveId" clId="{62558ED5-0F47-4E24-A41E-6E2D0909C5FC}" dt="2025-08-11T03:36:29.829" v="147" actId="255"/>
          <ac:spMkLst>
            <pc:docMk/>
            <pc:sldMk cId="0" sldId="261"/>
            <ac:spMk id="2" creationId="{00000000-0000-0000-0000-000000000000}"/>
          </ac:spMkLst>
        </pc:spChg>
        <pc:spChg chg="mod">
          <ac:chgData name="SHREYASH NIKAM" userId="d4bc13ea504e4f19" providerId="LiveId" clId="{62558ED5-0F47-4E24-A41E-6E2D0909C5FC}" dt="2025-08-11T03:36:39.742" v="148" actId="255"/>
          <ac:spMkLst>
            <pc:docMk/>
            <pc:sldMk cId="0" sldId="261"/>
            <ac:spMk id="5" creationId="{00000000-0000-0000-0000-000000000000}"/>
          </ac:spMkLst>
        </pc:spChg>
        <pc:spChg chg="mod">
          <ac:chgData name="SHREYASH NIKAM" userId="d4bc13ea504e4f19" providerId="LiveId" clId="{62558ED5-0F47-4E24-A41E-6E2D0909C5FC}" dt="2025-08-11T03:37:12.073" v="155" actId="255"/>
          <ac:spMkLst>
            <pc:docMk/>
            <pc:sldMk cId="0" sldId="261"/>
            <ac:spMk id="6" creationId="{00000000-0000-0000-0000-000000000000}"/>
          </ac:spMkLst>
        </pc:spChg>
        <pc:spChg chg="mod">
          <ac:chgData name="SHREYASH NIKAM" userId="d4bc13ea504e4f19" providerId="LiveId" clId="{62558ED5-0F47-4E24-A41E-6E2D0909C5FC}" dt="2025-08-11T03:37:35.763" v="160" actId="14100"/>
          <ac:spMkLst>
            <pc:docMk/>
            <pc:sldMk cId="0" sldId="261"/>
            <ac:spMk id="7" creationId="{00000000-0000-0000-0000-000000000000}"/>
          </ac:spMkLst>
        </pc:spChg>
        <pc:spChg chg="mod">
          <ac:chgData name="SHREYASH NIKAM" userId="d4bc13ea504e4f19" providerId="LiveId" clId="{62558ED5-0F47-4E24-A41E-6E2D0909C5FC}" dt="2025-08-11T03:37:46.373" v="162" actId="255"/>
          <ac:spMkLst>
            <pc:docMk/>
            <pc:sldMk cId="0" sldId="261"/>
            <ac:spMk id="8" creationId="{00000000-0000-0000-0000-000000000000}"/>
          </ac:spMkLst>
        </pc:spChg>
        <pc:spChg chg="add mod">
          <ac:chgData name="SHREYASH NIKAM" userId="d4bc13ea504e4f19" providerId="LiveId" clId="{62558ED5-0F47-4E24-A41E-6E2D0909C5FC}" dt="2025-08-10T14:57:49.528" v="73" actId="2085"/>
          <ac:spMkLst>
            <pc:docMk/>
            <pc:sldMk cId="0" sldId="261"/>
            <ac:spMk id="9" creationId="{391ECCA2-4AB8-2695-4B29-32457A092172}"/>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50655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A44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 Id="rId1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545132" y="0"/>
            <a:ext cx="6085268" cy="8229600"/>
          </a:xfrm>
          <a:prstGeom prst="rect">
            <a:avLst/>
          </a:prstGeom>
        </p:spPr>
      </p:pic>
      <p:sp>
        <p:nvSpPr>
          <p:cNvPr id="3" name="Text 0"/>
          <p:cNvSpPr/>
          <p:nvPr/>
        </p:nvSpPr>
        <p:spPr>
          <a:xfrm>
            <a:off x="793790" y="2127409"/>
            <a:ext cx="7556421" cy="1417558"/>
          </a:xfrm>
          <a:prstGeom prst="rect">
            <a:avLst/>
          </a:prstGeom>
          <a:noFill/>
          <a:ln/>
        </p:spPr>
        <p:txBody>
          <a:bodyPr wrap="square" lIns="0" tIns="0" rIns="0" bIns="0" rtlCol="0" anchor="t"/>
          <a:lstStyle/>
          <a:p>
            <a:pPr marL="0" indent="0" algn="ctr">
              <a:lnSpc>
                <a:spcPts val="5550"/>
              </a:lnSpc>
              <a:buNone/>
            </a:pPr>
            <a:r>
              <a:rPr lang="en-US" sz="4600" dirty="0">
                <a:solidFill>
                  <a:srgbClr val="F2E782"/>
                </a:solidFill>
                <a:latin typeface="Prata" pitchFamily="34" charset="0"/>
                <a:ea typeface="Prata" pitchFamily="34" charset="-122"/>
                <a:cs typeface="Prata" pitchFamily="34" charset="-120"/>
              </a:rPr>
              <a:t>Capgemini: A Look at the Company</a:t>
            </a:r>
            <a:endParaRPr lang="en-US" sz="4600" dirty="0"/>
          </a:p>
        </p:txBody>
      </p:sp>
      <p:sp>
        <p:nvSpPr>
          <p:cNvPr id="4" name="Text 1"/>
          <p:cNvSpPr/>
          <p:nvPr/>
        </p:nvSpPr>
        <p:spPr>
          <a:xfrm>
            <a:off x="793790" y="3885128"/>
            <a:ext cx="7556421" cy="362903"/>
          </a:xfrm>
          <a:prstGeom prst="rect">
            <a:avLst/>
          </a:prstGeom>
          <a:noFill/>
          <a:ln/>
        </p:spPr>
        <p:txBody>
          <a:bodyPr wrap="none" lIns="0" tIns="0" rIns="0" bIns="0" rtlCol="0" anchor="t"/>
          <a:lstStyle/>
          <a:p>
            <a:pPr marL="0" indent="0" algn="ctr">
              <a:lnSpc>
                <a:spcPts val="2850"/>
              </a:lnSpc>
              <a:buNone/>
            </a:pPr>
            <a:r>
              <a:rPr lang="en-US" sz="2000" dirty="0">
                <a:solidFill>
                  <a:srgbClr val="CFCBBF"/>
                </a:solidFill>
                <a:latin typeface="Raleway" pitchFamily="34" charset="0"/>
                <a:ea typeface="Raleway" pitchFamily="34" charset="-122"/>
                <a:cs typeface="Raleway" pitchFamily="34" charset="-120"/>
              </a:rPr>
              <a:t>Presented by SHREYASH S. NIKAM</a:t>
            </a:r>
            <a:endParaRPr lang="en-US" sz="2000" dirty="0"/>
          </a:p>
        </p:txBody>
      </p:sp>
      <p:sp>
        <p:nvSpPr>
          <p:cNvPr id="5" name="Text 2"/>
          <p:cNvSpPr/>
          <p:nvPr/>
        </p:nvSpPr>
        <p:spPr>
          <a:xfrm>
            <a:off x="793790" y="4503182"/>
            <a:ext cx="7556421" cy="362903"/>
          </a:xfrm>
          <a:prstGeom prst="rect">
            <a:avLst/>
          </a:prstGeom>
          <a:noFill/>
          <a:ln/>
        </p:spPr>
        <p:txBody>
          <a:bodyPr wrap="none" lIns="0" tIns="0" rIns="0" bIns="0" rtlCol="0" anchor="t"/>
          <a:lstStyle/>
          <a:p>
            <a:pPr marL="0" indent="0" algn="ctr">
              <a:lnSpc>
                <a:spcPts val="2850"/>
              </a:lnSpc>
              <a:buNone/>
            </a:pPr>
            <a:r>
              <a:rPr lang="en-US" sz="2000" dirty="0">
                <a:solidFill>
                  <a:srgbClr val="CFCBBF"/>
                </a:solidFill>
                <a:latin typeface="Raleway" pitchFamily="34" charset="0"/>
                <a:ea typeface="Raleway" pitchFamily="34" charset="-122"/>
                <a:cs typeface="Raleway" pitchFamily="34" charset="-120"/>
              </a:rPr>
              <a:t>Subject : Principles of Economics &amp; Software Project Management</a:t>
            </a:r>
            <a:endParaRPr lang="en-US" sz="2000" dirty="0"/>
          </a:p>
        </p:txBody>
      </p:sp>
      <p:sp>
        <p:nvSpPr>
          <p:cNvPr id="6" name="Text 3"/>
          <p:cNvSpPr/>
          <p:nvPr/>
        </p:nvSpPr>
        <p:spPr>
          <a:xfrm>
            <a:off x="793790" y="5121235"/>
            <a:ext cx="7556421" cy="362903"/>
          </a:xfrm>
          <a:prstGeom prst="rect">
            <a:avLst/>
          </a:prstGeom>
          <a:noFill/>
          <a:ln/>
        </p:spPr>
        <p:txBody>
          <a:bodyPr wrap="none" lIns="0" tIns="0" rIns="0" bIns="0" rtlCol="0" anchor="t"/>
          <a:lstStyle/>
          <a:p>
            <a:pPr marL="0" indent="0" algn="ctr">
              <a:lnSpc>
                <a:spcPts val="2850"/>
              </a:lnSpc>
              <a:buNone/>
            </a:pPr>
            <a:r>
              <a:rPr lang="en-US" sz="2000" dirty="0">
                <a:solidFill>
                  <a:srgbClr val="CFCBBF"/>
                </a:solidFill>
                <a:latin typeface="Raleway" pitchFamily="34" charset="0"/>
                <a:ea typeface="Raleway" pitchFamily="34" charset="-122"/>
                <a:cs typeface="Raleway" pitchFamily="34" charset="-120"/>
              </a:rPr>
              <a:t>ROLL NO : SY24INT008</a:t>
            </a:r>
          </a:p>
          <a:p>
            <a:pPr marL="0" indent="0" algn="ctr">
              <a:lnSpc>
                <a:spcPts val="2850"/>
              </a:lnSpc>
              <a:buNone/>
            </a:pPr>
            <a:endParaRPr lang="en-US" sz="2000" dirty="0">
              <a:solidFill>
                <a:srgbClr val="CFCBBF"/>
              </a:solidFill>
              <a:latin typeface="Raleway" pitchFamily="34" charset="0"/>
            </a:endParaRPr>
          </a:p>
          <a:p>
            <a:pPr marL="0" indent="0" algn="ctr">
              <a:lnSpc>
                <a:spcPts val="2850"/>
              </a:lnSpc>
              <a:buNone/>
            </a:pPr>
            <a:r>
              <a:rPr lang="en-US" sz="2000" dirty="0">
                <a:solidFill>
                  <a:srgbClr val="CFCBBF"/>
                </a:solidFill>
                <a:latin typeface="Raleway" pitchFamily="34" charset="0"/>
              </a:rPr>
              <a:t>Division : SY B-Tech (A)</a:t>
            </a:r>
          </a:p>
          <a:p>
            <a:pPr marL="0" indent="0" algn="ctr">
              <a:lnSpc>
                <a:spcPts val="2850"/>
              </a:lnSpc>
              <a:buNone/>
            </a:pPr>
            <a:endParaRPr lang="en-US" sz="2000" dirty="0">
              <a:solidFill>
                <a:srgbClr val="CFCBBF"/>
              </a:solidFill>
              <a:latin typeface="Raleway" pitchFamily="34" charset="0"/>
            </a:endParaRPr>
          </a:p>
          <a:p>
            <a:pPr marL="0" indent="0" algn="ctr">
              <a:lnSpc>
                <a:spcPts val="2850"/>
              </a:lnSpc>
              <a:buNone/>
            </a:pPr>
            <a:r>
              <a:rPr lang="en-US" sz="2000" dirty="0">
                <a:solidFill>
                  <a:srgbClr val="CFCBBF"/>
                </a:solidFill>
                <a:latin typeface="Raleway" pitchFamily="34" charset="0"/>
              </a:rPr>
              <a:t>Department : Information Technology</a:t>
            </a:r>
          </a:p>
          <a:p>
            <a:pPr marL="0" indent="0" algn="ctr">
              <a:lnSpc>
                <a:spcPts val="2850"/>
              </a:lnSpc>
              <a:buNone/>
            </a:pPr>
            <a:endParaRPr lang="en-US" sz="2000" dirty="0">
              <a:solidFill>
                <a:srgbClr val="CFCBBF"/>
              </a:solidFill>
              <a:latin typeface="Raleway" pitchFamily="34" charset="0"/>
            </a:endParaRPr>
          </a:p>
          <a:p>
            <a:pPr marL="0" indent="0" algn="ctr">
              <a:lnSpc>
                <a:spcPts val="2850"/>
              </a:lnSpc>
              <a:buNone/>
            </a:pPr>
            <a:r>
              <a:rPr lang="en-US" sz="2000" dirty="0">
                <a:solidFill>
                  <a:srgbClr val="CFCBBF"/>
                </a:solidFill>
                <a:latin typeface="Raleway" pitchFamily="34" charset="0"/>
              </a:rPr>
              <a:t>Directed By : Mrs. Latika Desai</a:t>
            </a:r>
            <a:endParaRPr lang="en-US" sz="2000" dirty="0"/>
          </a:p>
        </p:txBody>
      </p:sp>
      <p:sp>
        <p:nvSpPr>
          <p:cNvPr id="7" name="Text 4"/>
          <p:cNvSpPr/>
          <p:nvPr/>
        </p:nvSpPr>
        <p:spPr>
          <a:xfrm>
            <a:off x="793790" y="5739289"/>
            <a:ext cx="7556421" cy="362903"/>
          </a:xfrm>
          <a:prstGeom prst="rect">
            <a:avLst/>
          </a:prstGeom>
          <a:noFill/>
          <a:ln/>
        </p:spPr>
        <p:txBody>
          <a:bodyPr wrap="none" lIns="0" tIns="0" rIns="0" bIns="0" rtlCol="0" anchor="t"/>
          <a:lstStyle/>
          <a:p>
            <a:pPr marL="0" indent="0" algn="ctr">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31363" y="338971"/>
            <a:ext cx="3081814" cy="385167"/>
          </a:xfrm>
          <a:prstGeom prst="rect">
            <a:avLst/>
          </a:prstGeom>
          <a:noFill/>
          <a:ln/>
        </p:spPr>
        <p:txBody>
          <a:bodyPr wrap="none" lIns="0" tIns="0" rIns="0" bIns="0" rtlCol="0" anchor="t"/>
          <a:lstStyle/>
          <a:p>
            <a:pPr marL="0" indent="0" algn="l">
              <a:lnSpc>
                <a:spcPts val="3000"/>
              </a:lnSpc>
              <a:buNone/>
            </a:pPr>
            <a:r>
              <a:rPr lang="en-US" sz="4700" dirty="0">
                <a:solidFill>
                  <a:srgbClr val="F2E782"/>
                </a:solidFill>
                <a:latin typeface="Prata" pitchFamily="34" charset="0"/>
                <a:ea typeface="Prata" pitchFamily="34" charset="-122"/>
                <a:cs typeface="Prata" pitchFamily="34" charset="-120"/>
              </a:rPr>
              <a:t>About Capgemini</a:t>
            </a:r>
            <a:endParaRPr lang="en-US" sz="4700" dirty="0"/>
          </a:p>
        </p:txBody>
      </p:sp>
      <p:sp>
        <p:nvSpPr>
          <p:cNvPr id="3" name="Text 1"/>
          <p:cNvSpPr/>
          <p:nvPr/>
        </p:nvSpPr>
        <p:spPr>
          <a:xfrm>
            <a:off x="431364" y="1491504"/>
            <a:ext cx="6793685" cy="1282521"/>
          </a:xfrm>
          <a:prstGeom prst="rect">
            <a:avLst/>
          </a:prstGeom>
          <a:noFill/>
          <a:ln/>
        </p:spPr>
        <p:txBody>
          <a:bodyPr wrap="square" lIns="0" tIns="0" rIns="0" bIns="0" rtlCol="0" anchor="t"/>
          <a:lstStyle/>
          <a:p>
            <a:pPr marL="0" indent="0" algn="l">
              <a:lnSpc>
                <a:spcPts val="1550"/>
              </a:lnSpc>
              <a:buNone/>
            </a:pPr>
            <a:r>
              <a:rPr lang="en-US" sz="2000" dirty="0">
                <a:solidFill>
                  <a:srgbClr val="CFCBBF"/>
                </a:solidFill>
                <a:latin typeface="Raleway" pitchFamily="34" charset="0"/>
                <a:ea typeface="Raleway" pitchFamily="34" charset="-122"/>
                <a:cs typeface="Raleway" pitchFamily="34" charset="-120"/>
              </a:rPr>
              <a:t>Capgemini, a global leader in consulting, technology services, and digital transformation, has a rich history rooted in innovation and client partnership</a:t>
            </a:r>
            <a:r>
              <a:rPr lang="en-US" sz="950" dirty="0">
                <a:solidFill>
                  <a:srgbClr val="CFCBBF"/>
                </a:solidFill>
                <a:latin typeface="Raleway" pitchFamily="34" charset="0"/>
                <a:ea typeface="Raleway" pitchFamily="34" charset="-122"/>
                <a:cs typeface="Raleway" pitchFamily="34" charset="-120"/>
              </a:rPr>
              <a:t>.</a:t>
            </a:r>
            <a:endParaRPr lang="en-US" sz="950" dirty="0"/>
          </a:p>
        </p:txBody>
      </p:sp>
      <p:sp>
        <p:nvSpPr>
          <p:cNvPr id="4" name="Text 2"/>
          <p:cNvSpPr/>
          <p:nvPr/>
        </p:nvSpPr>
        <p:spPr>
          <a:xfrm>
            <a:off x="431364" y="2511380"/>
            <a:ext cx="6510349" cy="875764"/>
          </a:xfrm>
          <a:prstGeom prst="rect">
            <a:avLst/>
          </a:prstGeom>
          <a:noFill/>
          <a:ln/>
        </p:spPr>
        <p:txBody>
          <a:bodyPr wrap="none" lIns="0" tIns="0" rIns="0" bIns="0" rtlCol="0" anchor="t"/>
          <a:lstStyle/>
          <a:p>
            <a:pPr marL="342900" indent="-342900" algn="l">
              <a:lnSpc>
                <a:spcPts val="1550"/>
              </a:lnSpc>
              <a:buSzPct val="100000"/>
              <a:buChar char="•"/>
            </a:pPr>
            <a:r>
              <a:rPr lang="en-US" sz="2000" b="1" dirty="0">
                <a:solidFill>
                  <a:srgbClr val="CFCBBF"/>
                </a:solidFill>
                <a:latin typeface="Raleway" pitchFamily="34" charset="0"/>
                <a:ea typeface="Raleway" pitchFamily="34" charset="-122"/>
                <a:cs typeface="Raleway" pitchFamily="34" charset="-120"/>
              </a:rPr>
              <a:t>Established:</a:t>
            </a:r>
            <a:r>
              <a:rPr lang="en-US" sz="2000" dirty="0">
                <a:solidFill>
                  <a:srgbClr val="CFCBBF"/>
                </a:solidFill>
                <a:latin typeface="Raleway" pitchFamily="34" charset="0"/>
                <a:ea typeface="Raleway" pitchFamily="34" charset="-122"/>
                <a:cs typeface="Raleway" pitchFamily="34" charset="-120"/>
              </a:rPr>
              <a:t> 1967</a:t>
            </a:r>
            <a:endParaRPr lang="en-US" sz="2000" dirty="0"/>
          </a:p>
        </p:txBody>
      </p:sp>
      <p:sp>
        <p:nvSpPr>
          <p:cNvPr id="5" name="Text 3"/>
          <p:cNvSpPr/>
          <p:nvPr/>
        </p:nvSpPr>
        <p:spPr>
          <a:xfrm>
            <a:off x="431363" y="3387143"/>
            <a:ext cx="6716412" cy="920839"/>
          </a:xfrm>
          <a:prstGeom prst="rect">
            <a:avLst/>
          </a:prstGeom>
          <a:noFill/>
          <a:ln/>
        </p:spPr>
        <p:txBody>
          <a:bodyPr wrap="none" lIns="0" tIns="0" rIns="0" bIns="0" rtlCol="0" anchor="t"/>
          <a:lstStyle/>
          <a:p>
            <a:pPr marL="342900" indent="-342900" algn="l">
              <a:lnSpc>
                <a:spcPts val="1550"/>
              </a:lnSpc>
              <a:buSzPct val="100000"/>
              <a:buChar char="•"/>
            </a:pPr>
            <a:r>
              <a:rPr lang="en-US" sz="2000" b="1" dirty="0">
                <a:solidFill>
                  <a:srgbClr val="CFCBBF"/>
                </a:solidFill>
                <a:latin typeface="Raleway" pitchFamily="34" charset="0"/>
                <a:ea typeface="Raleway" pitchFamily="34" charset="-122"/>
                <a:cs typeface="Raleway" pitchFamily="34" charset="-120"/>
              </a:rPr>
              <a:t>Founder:</a:t>
            </a:r>
            <a:r>
              <a:rPr lang="en-US" sz="2000" dirty="0">
                <a:solidFill>
                  <a:srgbClr val="CFCBBF"/>
                </a:solidFill>
                <a:latin typeface="Raleway" pitchFamily="34" charset="0"/>
                <a:ea typeface="Raleway" pitchFamily="34" charset="-122"/>
                <a:cs typeface="Raleway" pitchFamily="34" charset="-120"/>
              </a:rPr>
              <a:t> Serge Kampf</a:t>
            </a:r>
            <a:endParaRPr lang="en-US" sz="2000" dirty="0"/>
          </a:p>
        </p:txBody>
      </p:sp>
      <p:sp>
        <p:nvSpPr>
          <p:cNvPr id="6" name="Text 4"/>
          <p:cNvSpPr/>
          <p:nvPr/>
        </p:nvSpPr>
        <p:spPr>
          <a:xfrm>
            <a:off x="431363" y="4154510"/>
            <a:ext cx="6201257" cy="481884"/>
          </a:xfrm>
          <a:prstGeom prst="rect">
            <a:avLst/>
          </a:prstGeom>
          <a:noFill/>
          <a:ln/>
        </p:spPr>
        <p:txBody>
          <a:bodyPr wrap="none" lIns="0" tIns="0" rIns="0" bIns="0" rtlCol="0" anchor="t"/>
          <a:lstStyle/>
          <a:p>
            <a:pPr marL="342900" indent="-342900" algn="l">
              <a:lnSpc>
                <a:spcPts val="1550"/>
              </a:lnSpc>
              <a:buSzPct val="100000"/>
              <a:buChar char="•"/>
            </a:pPr>
            <a:r>
              <a:rPr lang="en-US" sz="2000" b="1" dirty="0">
                <a:solidFill>
                  <a:srgbClr val="CFCBBF"/>
                </a:solidFill>
                <a:latin typeface="Raleway" pitchFamily="34" charset="0"/>
                <a:ea typeface="Raleway" pitchFamily="34" charset="-122"/>
                <a:cs typeface="Raleway" pitchFamily="34" charset="-120"/>
              </a:rPr>
              <a:t>Headquarters:</a:t>
            </a:r>
            <a:r>
              <a:rPr lang="en-US" sz="2000" dirty="0">
                <a:solidFill>
                  <a:srgbClr val="CFCBBF"/>
                </a:solidFill>
                <a:latin typeface="Raleway" pitchFamily="34" charset="0"/>
                <a:ea typeface="Raleway" pitchFamily="34" charset="-122"/>
                <a:cs typeface="Raleway" pitchFamily="34" charset="-120"/>
              </a:rPr>
              <a:t> Paris, France</a:t>
            </a:r>
            <a:endParaRPr lang="en-US" sz="2000" dirty="0"/>
          </a:p>
        </p:txBody>
      </p:sp>
      <p:sp>
        <p:nvSpPr>
          <p:cNvPr id="7" name="Text 5"/>
          <p:cNvSpPr/>
          <p:nvPr/>
        </p:nvSpPr>
        <p:spPr>
          <a:xfrm>
            <a:off x="431363" y="5177307"/>
            <a:ext cx="6149741" cy="2054180"/>
          </a:xfrm>
          <a:prstGeom prst="rect">
            <a:avLst/>
          </a:prstGeom>
          <a:noFill/>
          <a:ln/>
        </p:spPr>
        <p:txBody>
          <a:bodyPr wrap="square" lIns="0" tIns="0" rIns="0" bIns="0" rtlCol="0" anchor="t"/>
          <a:lstStyle/>
          <a:p>
            <a:pPr marL="342900" indent="-342900" algn="l">
              <a:lnSpc>
                <a:spcPts val="1550"/>
              </a:lnSpc>
              <a:buSzPct val="100000"/>
              <a:buChar char="•"/>
            </a:pPr>
            <a:r>
              <a:rPr lang="en-US" sz="2000" b="1" dirty="0">
                <a:solidFill>
                  <a:srgbClr val="CFCBBF"/>
                </a:solidFill>
                <a:latin typeface="Raleway" pitchFamily="34" charset="0"/>
                <a:ea typeface="Raleway" pitchFamily="34" charset="-122"/>
                <a:cs typeface="Raleway" pitchFamily="34" charset="-120"/>
              </a:rPr>
              <a:t>Company Type:</a:t>
            </a:r>
            <a:r>
              <a:rPr lang="en-US" sz="2000" dirty="0">
                <a:solidFill>
                  <a:srgbClr val="CFCBBF"/>
                </a:solidFill>
                <a:latin typeface="Raleway" pitchFamily="34" charset="0"/>
                <a:ea typeface="Raleway" pitchFamily="34" charset="-122"/>
                <a:cs typeface="Raleway" pitchFamily="34" charset="-120"/>
              </a:rPr>
              <a:t> A service-based organization, Capgemini specializes in helping businesses leverage technology and strategic consulting to navigate complex challenges and achieve growth.</a:t>
            </a:r>
            <a:endParaRPr lang="en-US" sz="2000" dirty="0"/>
          </a:p>
        </p:txBody>
      </p:sp>
      <p:pic>
        <p:nvPicPr>
          <p:cNvPr id="8" name="Image 0" descr="preencoded.png"/>
          <p:cNvPicPr>
            <a:picLocks noChangeAspect="1"/>
          </p:cNvPicPr>
          <p:nvPr/>
        </p:nvPicPr>
        <p:blipFill>
          <a:blip r:embed="rId3"/>
          <a:stretch>
            <a:fillRect/>
          </a:stretch>
        </p:blipFill>
        <p:spPr>
          <a:xfrm>
            <a:off x="8511204" y="113591"/>
            <a:ext cx="4992296" cy="7467698"/>
          </a:xfrm>
          <a:prstGeom prst="rect">
            <a:avLst/>
          </a:prstGeom>
        </p:spPr>
      </p:pic>
      <p:sp>
        <p:nvSpPr>
          <p:cNvPr id="9" name="Rectangle 8">
            <a:extLst>
              <a:ext uri="{FF2B5EF4-FFF2-40B4-BE49-F238E27FC236}">
                <a16:creationId xmlns:a16="http://schemas.microsoft.com/office/drawing/2014/main" id="{053AA6BC-9841-30CE-E407-D4E6AF439809}"/>
              </a:ext>
            </a:extLst>
          </p:cNvPr>
          <p:cNvSpPr/>
          <p:nvPr/>
        </p:nvSpPr>
        <p:spPr>
          <a:xfrm>
            <a:off x="12750085" y="7701566"/>
            <a:ext cx="1822360" cy="470079"/>
          </a:xfrm>
          <a:prstGeom prst="rect">
            <a:avLst/>
          </a:prstGeom>
          <a:solidFill>
            <a:srgbClr val="1B1C1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17471" y="568762"/>
            <a:ext cx="7555587" cy="640556"/>
          </a:xfrm>
          <a:prstGeom prst="rect">
            <a:avLst/>
          </a:prstGeom>
          <a:noFill/>
          <a:ln/>
        </p:spPr>
        <p:txBody>
          <a:bodyPr wrap="none" lIns="0" tIns="0" rIns="0" bIns="0" rtlCol="0" anchor="t"/>
          <a:lstStyle/>
          <a:p>
            <a:pPr marL="0" indent="0" algn="l">
              <a:lnSpc>
                <a:spcPts val="5000"/>
              </a:lnSpc>
              <a:buNone/>
            </a:pPr>
            <a:r>
              <a:rPr lang="en-US" sz="4700" dirty="0">
                <a:solidFill>
                  <a:srgbClr val="F2E782"/>
                </a:solidFill>
                <a:latin typeface="Prata" pitchFamily="34" charset="0"/>
                <a:ea typeface="Prata" pitchFamily="34" charset="-122"/>
                <a:cs typeface="Prata" pitchFamily="34" charset="-120"/>
              </a:rPr>
              <a:t>Key Technologies and Services</a:t>
            </a:r>
            <a:endParaRPr lang="en-US" sz="4700" dirty="0"/>
          </a:p>
        </p:txBody>
      </p:sp>
      <p:sp>
        <p:nvSpPr>
          <p:cNvPr id="3" name="Text 1"/>
          <p:cNvSpPr/>
          <p:nvPr/>
        </p:nvSpPr>
        <p:spPr>
          <a:xfrm>
            <a:off x="717471" y="1619250"/>
            <a:ext cx="13195459" cy="656034"/>
          </a:xfrm>
          <a:prstGeom prst="rect">
            <a:avLst/>
          </a:prstGeom>
          <a:noFill/>
          <a:ln/>
        </p:spPr>
        <p:txBody>
          <a:bodyPr wrap="square" lIns="0" tIns="0" rIns="0" bIns="0" rtlCol="0" anchor="t"/>
          <a:lstStyle/>
          <a:p>
            <a:pPr marL="0" indent="0" algn="l">
              <a:lnSpc>
                <a:spcPts val="2550"/>
              </a:lnSpc>
              <a:buNone/>
            </a:pPr>
            <a:r>
              <a:rPr lang="en-US" sz="2000" dirty="0">
                <a:solidFill>
                  <a:srgbClr val="CFCBBF"/>
                </a:solidFill>
                <a:latin typeface="Raleway" pitchFamily="34" charset="0"/>
                <a:ea typeface="Raleway" pitchFamily="34" charset="-122"/>
                <a:cs typeface="Raleway" pitchFamily="34" charset="-120"/>
              </a:rPr>
              <a:t>Capgemini empowers its clients to transform and perform through a comprehensive suite of services, focusing on cutting-edge technologies that drive modern business.</a:t>
            </a:r>
            <a:endParaRPr lang="en-US" sz="2000" dirty="0"/>
          </a:p>
        </p:txBody>
      </p:sp>
      <p:sp>
        <p:nvSpPr>
          <p:cNvPr id="4" name="Shape 2"/>
          <p:cNvSpPr/>
          <p:nvPr/>
        </p:nvSpPr>
        <p:spPr>
          <a:xfrm>
            <a:off x="717471" y="2813328"/>
            <a:ext cx="6495217" cy="2167533"/>
          </a:xfrm>
          <a:prstGeom prst="roundRect">
            <a:avLst>
              <a:gd name="adj" fmla="val 5062"/>
            </a:avLst>
          </a:prstGeom>
          <a:solidFill>
            <a:srgbClr val="1B1C1D"/>
          </a:solidFill>
          <a:ln/>
        </p:spPr>
      </p:sp>
      <p:pic>
        <p:nvPicPr>
          <p:cNvPr id="5" name="Image 0" descr="preencoded.png"/>
          <p:cNvPicPr>
            <a:picLocks noChangeAspect="1"/>
          </p:cNvPicPr>
          <p:nvPr/>
        </p:nvPicPr>
        <p:blipFill>
          <a:blip r:embed="rId3"/>
          <a:stretch>
            <a:fillRect/>
          </a:stretch>
        </p:blipFill>
        <p:spPr>
          <a:xfrm>
            <a:off x="717471" y="2790468"/>
            <a:ext cx="6495217" cy="91440"/>
          </a:xfrm>
          <a:prstGeom prst="rect">
            <a:avLst/>
          </a:prstGeom>
        </p:spPr>
      </p:pic>
      <p:pic>
        <p:nvPicPr>
          <p:cNvPr id="6" name="Image 1" descr="preencoded.png"/>
          <p:cNvPicPr>
            <a:picLocks noChangeAspect="1"/>
          </p:cNvPicPr>
          <p:nvPr/>
        </p:nvPicPr>
        <p:blipFill>
          <a:blip r:embed="rId4"/>
          <a:stretch>
            <a:fillRect/>
          </a:stretch>
        </p:blipFill>
        <p:spPr>
          <a:xfrm>
            <a:off x="3657540" y="2505908"/>
            <a:ext cx="614958" cy="614958"/>
          </a:xfrm>
          <a:prstGeom prst="rect">
            <a:avLst/>
          </a:prstGeom>
        </p:spPr>
      </p:pic>
      <p:pic>
        <p:nvPicPr>
          <p:cNvPr id="7" name="Image 2" descr="preencoded.png"/>
          <p:cNvPicPr>
            <a:picLocks noChangeAspect="1"/>
          </p:cNvPicPr>
          <p:nvPr/>
        </p:nvPicPr>
        <p:blipFill>
          <a:blip r:embed="rId5"/>
          <a:stretch>
            <a:fillRect/>
          </a:stretch>
        </p:blipFill>
        <p:spPr>
          <a:xfrm>
            <a:off x="3841968" y="2659618"/>
            <a:ext cx="245983" cy="307419"/>
          </a:xfrm>
          <a:prstGeom prst="rect">
            <a:avLst/>
          </a:prstGeom>
        </p:spPr>
      </p:pic>
      <p:sp>
        <p:nvSpPr>
          <p:cNvPr id="8" name="Text 3"/>
          <p:cNvSpPr/>
          <p:nvPr/>
        </p:nvSpPr>
        <p:spPr>
          <a:xfrm>
            <a:off x="945237" y="3325773"/>
            <a:ext cx="2562463" cy="320278"/>
          </a:xfrm>
          <a:prstGeom prst="rect">
            <a:avLst/>
          </a:prstGeom>
          <a:noFill/>
          <a:ln/>
        </p:spPr>
        <p:txBody>
          <a:bodyPr wrap="none" lIns="0" tIns="0" rIns="0" bIns="0" rtlCol="0" anchor="t"/>
          <a:lstStyle/>
          <a:p>
            <a:pPr marL="0" indent="0" algn="l">
              <a:lnSpc>
                <a:spcPts val="2500"/>
              </a:lnSpc>
              <a:buNone/>
            </a:pPr>
            <a:r>
              <a:rPr lang="en-US" sz="2800" dirty="0">
                <a:solidFill>
                  <a:srgbClr val="CFCBBF"/>
                </a:solidFill>
                <a:latin typeface="Prata" pitchFamily="34" charset="0"/>
                <a:ea typeface="Prata" pitchFamily="34" charset="-122"/>
                <a:cs typeface="Prata" pitchFamily="34" charset="-120"/>
              </a:rPr>
              <a:t>Cloud Services</a:t>
            </a:r>
            <a:endParaRPr lang="en-US" sz="2800" dirty="0"/>
          </a:p>
        </p:txBody>
      </p:sp>
      <p:sp>
        <p:nvSpPr>
          <p:cNvPr id="9" name="Text 4"/>
          <p:cNvSpPr/>
          <p:nvPr/>
        </p:nvSpPr>
        <p:spPr>
          <a:xfrm>
            <a:off x="945237" y="3769043"/>
            <a:ext cx="6039683" cy="656034"/>
          </a:xfrm>
          <a:prstGeom prst="rect">
            <a:avLst/>
          </a:prstGeom>
          <a:noFill/>
          <a:ln/>
        </p:spPr>
        <p:txBody>
          <a:bodyPr wrap="square" lIns="0" tIns="0" rIns="0" bIns="0" rtlCol="0" anchor="t"/>
          <a:lstStyle/>
          <a:p>
            <a:pPr marL="0" indent="0" algn="l">
              <a:lnSpc>
                <a:spcPts val="2550"/>
              </a:lnSpc>
              <a:buNone/>
            </a:pPr>
            <a:r>
              <a:rPr lang="en-US" sz="2000" dirty="0">
                <a:solidFill>
                  <a:srgbClr val="CFCBBF"/>
                </a:solidFill>
                <a:latin typeface="Raleway" pitchFamily="34" charset="0"/>
                <a:ea typeface="Raleway" pitchFamily="34" charset="-122"/>
                <a:cs typeface="Raleway" pitchFamily="34" charset="-120"/>
              </a:rPr>
              <a:t>Enabling seamless migration, management, and optimization of cloud infrastructures for enhanced agility and scalability</a:t>
            </a:r>
            <a:r>
              <a:rPr lang="en-US" sz="1600" dirty="0">
                <a:solidFill>
                  <a:srgbClr val="CFCBBF"/>
                </a:solidFill>
                <a:latin typeface="Raleway" pitchFamily="34" charset="0"/>
                <a:ea typeface="Raleway" pitchFamily="34" charset="-122"/>
                <a:cs typeface="Raleway" pitchFamily="34" charset="-120"/>
              </a:rPr>
              <a:t>.</a:t>
            </a:r>
            <a:endParaRPr lang="en-US" sz="1600" dirty="0"/>
          </a:p>
        </p:txBody>
      </p:sp>
      <p:sp>
        <p:nvSpPr>
          <p:cNvPr id="10" name="Shape 5"/>
          <p:cNvSpPr/>
          <p:nvPr/>
        </p:nvSpPr>
        <p:spPr>
          <a:xfrm>
            <a:off x="7417594" y="2813328"/>
            <a:ext cx="6495336" cy="2167533"/>
          </a:xfrm>
          <a:prstGeom prst="roundRect">
            <a:avLst>
              <a:gd name="adj" fmla="val 5062"/>
            </a:avLst>
          </a:prstGeom>
          <a:solidFill>
            <a:srgbClr val="1B1C1D"/>
          </a:solidFill>
          <a:ln/>
        </p:spPr>
      </p:sp>
      <p:pic>
        <p:nvPicPr>
          <p:cNvPr id="11" name="Image 3" descr="preencoded.png"/>
          <p:cNvPicPr>
            <a:picLocks noChangeAspect="1"/>
          </p:cNvPicPr>
          <p:nvPr/>
        </p:nvPicPr>
        <p:blipFill>
          <a:blip r:embed="rId3"/>
          <a:stretch>
            <a:fillRect/>
          </a:stretch>
        </p:blipFill>
        <p:spPr>
          <a:xfrm>
            <a:off x="7417594" y="2790468"/>
            <a:ext cx="6495336" cy="91440"/>
          </a:xfrm>
          <a:prstGeom prst="rect">
            <a:avLst/>
          </a:prstGeom>
        </p:spPr>
      </p:pic>
      <p:pic>
        <p:nvPicPr>
          <p:cNvPr id="12" name="Image 4" descr="preencoded.png"/>
          <p:cNvPicPr>
            <a:picLocks noChangeAspect="1"/>
          </p:cNvPicPr>
          <p:nvPr/>
        </p:nvPicPr>
        <p:blipFill>
          <a:blip r:embed="rId4"/>
          <a:stretch>
            <a:fillRect/>
          </a:stretch>
        </p:blipFill>
        <p:spPr>
          <a:xfrm>
            <a:off x="10357783" y="2505908"/>
            <a:ext cx="614958" cy="614958"/>
          </a:xfrm>
          <a:prstGeom prst="rect">
            <a:avLst/>
          </a:prstGeom>
        </p:spPr>
      </p:pic>
      <p:pic>
        <p:nvPicPr>
          <p:cNvPr id="13" name="Image 5" descr="preencoded.png"/>
          <p:cNvPicPr>
            <a:picLocks noChangeAspect="1"/>
          </p:cNvPicPr>
          <p:nvPr/>
        </p:nvPicPr>
        <p:blipFill>
          <a:blip r:embed="rId6"/>
          <a:stretch>
            <a:fillRect/>
          </a:stretch>
        </p:blipFill>
        <p:spPr>
          <a:xfrm>
            <a:off x="10542210" y="2659618"/>
            <a:ext cx="245983" cy="307419"/>
          </a:xfrm>
          <a:prstGeom prst="rect">
            <a:avLst/>
          </a:prstGeom>
        </p:spPr>
      </p:pic>
      <p:sp>
        <p:nvSpPr>
          <p:cNvPr id="14" name="Text 6"/>
          <p:cNvSpPr/>
          <p:nvPr/>
        </p:nvSpPr>
        <p:spPr>
          <a:xfrm>
            <a:off x="7645360" y="3325773"/>
            <a:ext cx="2562463" cy="320278"/>
          </a:xfrm>
          <a:prstGeom prst="rect">
            <a:avLst/>
          </a:prstGeom>
          <a:noFill/>
          <a:ln/>
        </p:spPr>
        <p:txBody>
          <a:bodyPr wrap="none" lIns="0" tIns="0" rIns="0" bIns="0" rtlCol="0" anchor="t"/>
          <a:lstStyle/>
          <a:p>
            <a:pPr marL="0" indent="0" algn="l">
              <a:lnSpc>
                <a:spcPts val="2500"/>
              </a:lnSpc>
              <a:buNone/>
            </a:pPr>
            <a:r>
              <a:rPr lang="en-US" sz="2800" dirty="0">
                <a:solidFill>
                  <a:srgbClr val="CFCBBF"/>
                </a:solidFill>
                <a:latin typeface="Prata" pitchFamily="34" charset="0"/>
                <a:ea typeface="Prata" pitchFamily="34" charset="-122"/>
                <a:cs typeface="Prata" pitchFamily="34" charset="-120"/>
              </a:rPr>
              <a:t>Data &amp; AI</a:t>
            </a:r>
            <a:endParaRPr lang="en-US" sz="2800" dirty="0"/>
          </a:p>
        </p:txBody>
      </p:sp>
      <p:sp>
        <p:nvSpPr>
          <p:cNvPr id="15" name="Text 7"/>
          <p:cNvSpPr/>
          <p:nvPr/>
        </p:nvSpPr>
        <p:spPr>
          <a:xfrm>
            <a:off x="7645360" y="3769043"/>
            <a:ext cx="6039803" cy="984052"/>
          </a:xfrm>
          <a:prstGeom prst="rect">
            <a:avLst/>
          </a:prstGeom>
          <a:noFill/>
          <a:ln/>
        </p:spPr>
        <p:txBody>
          <a:bodyPr wrap="square" lIns="0" tIns="0" rIns="0" bIns="0" rtlCol="0" anchor="t"/>
          <a:lstStyle/>
          <a:p>
            <a:pPr marL="0" indent="0" algn="l">
              <a:lnSpc>
                <a:spcPts val="2550"/>
              </a:lnSpc>
              <a:buNone/>
            </a:pPr>
            <a:r>
              <a:rPr lang="en-US" sz="2000" dirty="0">
                <a:solidFill>
                  <a:srgbClr val="CFCBBF"/>
                </a:solidFill>
                <a:latin typeface="Raleway" pitchFamily="34" charset="0"/>
                <a:ea typeface="Raleway" pitchFamily="34" charset="-122"/>
                <a:cs typeface="Raleway" pitchFamily="34" charset="-120"/>
              </a:rPr>
              <a:t>Harnessing the power of data and artificial intelligence to unlock insights, automate processes, and drive intelligent decision-making.</a:t>
            </a:r>
            <a:endParaRPr lang="en-US" sz="2000" dirty="0"/>
          </a:p>
        </p:txBody>
      </p:sp>
      <p:sp>
        <p:nvSpPr>
          <p:cNvPr id="16" name="Shape 8"/>
          <p:cNvSpPr/>
          <p:nvPr/>
        </p:nvSpPr>
        <p:spPr>
          <a:xfrm>
            <a:off x="594359" y="5493187"/>
            <a:ext cx="6495217" cy="2167533"/>
          </a:xfrm>
          <a:prstGeom prst="roundRect">
            <a:avLst>
              <a:gd name="adj" fmla="val 5062"/>
            </a:avLst>
          </a:prstGeom>
          <a:solidFill>
            <a:srgbClr val="1B1C1D"/>
          </a:solidFill>
          <a:ln/>
        </p:spPr>
      </p:sp>
      <p:pic>
        <p:nvPicPr>
          <p:cNvPr id="17" name="Image 6" descr="preencoded.png"/>
          <p:cNvPicPr>
            <a:picLocks noChangeAspect="1"/>
          </p:cNvPicPr>
          <p:nvPr/>
        </p:nvPicPr>
        <p:blipFill>
          <a:blip r:embed="rId3"/>
          <a:stretch>
            <a:fillRect/>
          </a:stretch>
        </p:blipFill>
        <p:spPr>
          <a:xfrm>
            <a:off x="717471" y="5470327"/>
            <a:ext cx="6495217" cy="91440"/>
          </a:xfrm>
          <a:prstGeom prst="rect">
            <a:avLst/>
          </a:prstGeom>
        </p:spPr>
      </p:pic>
      <p:pic>
        <p:nvPicPr>
          <p:cNvPr id="18" name="Image 7" descr="preencoded.png"/>
          <p:cNvPicPr>
            <a:picLocks noChangeAspect="1"/>
          </p:cNvPicPr>
          <p:nvPr/>
        </p:nvPicPr>
        <p:blipFill>
          <a:blip r:embed="rId4"/>
          <a:stretch>
            <a:fillRect/>
          </a:stretch>
        </p:blipFill>
        <p:spPr>
          <a:xfrm>
            <a:off x="3657540" y="5185767"/>
            <a:ext cx="614958" cy="614958"/>
          </a:xfrm>
          <a:prstGeom prst="rect">
            <a:avLst/>
          </a:prstGeom>
        </p:spPr>
      </p:pic>
      <p:pic>
        <p:nvPicPr>
          <p:cNvPr id="19" name="Image 8" descr="preencoded.png"/>
          <p:cNvPicPr>
            <a:picLocks noChangeAspect="1"/>
          </p:cNvPicPr>
          <p:nvPr/>
        </p:nvPicPr>
        <p:blipFill>
          <a:blip r:embed="rId7"/>
          <a:stretch>
            <a:fillRect/>
          </a:stretch>
        </p:blipFill>
        <p:spPr>
          <a:xfrm>
            <a:off x="3841968" y="5339477"/>
            <a:ext cx="245983" cy="307419"/>
          </a:xfrm>
          <a:prstGeom prst="rect">
            <a:avLst/>
          </a:prstGeom>
        </p:spPr>
      </p:pic>
      <p:sp>
        <p:nvSpPr>
          <p:cNvPr id="20" name="Text 9"/>
          <p:cNvSpPr/>
          <p:nvPr/>
        </p:nvSpPr>
        <p:spPr>
          <a:xfrm>
            <a:off x="945237" y="6005632"/>
            <a:ext cx="2562463" cy="320278"/>
          </a:xfrm>
          <a:prstGeom prst="rect">
            <a:avLst/>
          </a:prstGeom>
          <a:noFill/>
          <a:ln/>
        </p:spPr>
        <p:txBody>
          <a:bodyPr wrap="none" lIns="0" tIns="0" rIns="0" bIns="0" rtlCol="0" anchor="t"/>
          <a:lstStyle/>
          <a:p>
            <a:pPr marL="0" indent="0" algn="l">
              <a:lnSpc>
                <a:spcPts val="2500"/>
              </a:lnSpc>
              <a:buNone/>
            </a:pPr>
            <a:r>
              <a:rPr lang="en-US" sz="2800" dirty="0">
                <a:solidFill>
                  <a:srgbClr val="CFCBBF"/>
                </a:solidFill>
                <a:latin typeface="Prata" pitchFamily="34" charset="0"/>
                <a:ea typeface="Prata" pitchFamily="34" charset="-122"/>
                <a:cs typeface="Prata" pitchFamily="34" charset="-120"/>
              </a:rPr>
              <a:t>Cybersecurity</a:t>
            </a:r>
            <a:endParaRPr lang="en-US" sz="2800" dirty="0"/>
          </a:p>
        </p:txBody>
      </p:sp>
      <p:sp>
        <p:nvSpPr>
          <p:cNvPr id="21" name="Text 10"/>
          <p:cNvSpPr/>
          <p:nvPr/>
        </p:nvSpPr>
        <p:spPr>
          <a:xfrm>
            <a:off x="945237" y="6448901"/>
            <a:ext cx="6039683" cy="984052"/>
          </a:xfrm>
          <a:prstGeom prst="rect">
            <a:avLst/>
          </a:prstGeom>
          <a:noFill/>
          <a:ln/>
        </p:spPr>
        <p:txBody>
          <a:bodyPr wrap="square" lIns="0" tIns="0" rIns="0" bIns="0" rtlCol="0" anchor="t"/>
          <a:lstStyle/>
          <a:p>
            <a:pPr marL="0" indent="0" algn="l">
              <a:lnSpc>
                <a:spcPts val="2550"/>
              </a:lnSpc>
              <a:buNone/>
            </a:pPr>
            <a:r>
              <a:rPr lang="en-US" sz="2000" dirty="0">
                <a:solidFill>
                  <a:srgbClr val="CFCBBF"/>
                </a:solidFill>
                <a:latin typeface="Raleway" pitchFamily="34" charset="0"/>
                <a:ea typeface="Raleway" pitchFamily="34" charset="-122"/>
                <a:cs typeface="Raleway" pitchFamily="34" charset="-120"/>
              </a:rPr>
              <a:t>Building robust defense mechanisms and strategic frameworks to protect businesses from evolving cyber threats and ensure data integrity.</a:t>
            </a:r>
            <a:endParaRPr lang="en-US" sz="2000" dirty="0"/>
          </a:p>
        </p:txBody>
      </p:sp>
      <p:sp>
        <p:nvSpPr>
          <p:cNvPr id="22" name="Shape 11"/>
          <p:cNvSpPr/>
          <p:nvPr/>
        </p:nvSpPr>
        <p:spPr>
          <a:xfrm>
            <a:off x="7417594" y="5493187"/>
            <a:ext cx="6495336" cy="2167533"/>
          </a:xfrm>
          <a:prstGeom prst="roundRect">
            <a:avLst>
              <a:gd name="adj" fmla="val 5062"/>
            </a:avLst>
          </a:prstGeom>
          <a:solidFill>
            <a:srgbClr val="1B1C1D"/>
          </a:solidFill>
          <a:ln/>
        </p:spPr>
      </p:sp>
      <p:pic>
        <p:nvPicPr>
          <p:cNvPr id="23" name="Image 9" descr="preencoded.png"/>
          <p:cNvPicPr>
            <a:picLocks noChangeAspect="1"/>
          </p:cNvPicPr>
          <p:nvPr/>
        </p:nvPicPr>
        <p:blipFill>
          <a:blip r:embed="rId3"/>
          <a:stretch>
            <a:fillRect/>
          </a:stretch>
        </p:blipFill>
        <p:spPr>
          <a:xfrm>
            <a:off x="7417594" y="5470327"/>
            <a:ext cx="6495336" cy="91440"/>
          </a:xfrm>
          <a:prstGeom prst="rect">
            <a:avLst/>
          </a:prstGeom>
        </p:spPr>
      </p:pic>
      <p:pic>
        <p:nvPicPr>
          <p:cNvPr id="24" name="Image 10" descr="preencoded.png"/>
          <p:cNvPicPr>
            <a:picLocks noChangeAspect="1"/>
          </p:cNvPicPr>
          <p:nvPr/>
        </p:nvPicPr>
        <p:blipFill>
          <a:blip r:embed="rId4"/>
          <a:stretch>
            <a:fillRect/>
          </a:stretch>
        </p:blipFill>
        <p:spPr>
          <a:xfrm>
            <a:off x="10357783" y="5185767"/>
            <a:ext cx="614958" cy="614958"/>
          </a:xfrm>
          <a:prstGeom prst="rect">
            <a:avLst/>
          </a:prstGeom>
        </p:spPr>
      </p:pic>
      <p:pic>
        <p:nvPicPr>
          <p:cNvPr id="25" name="Image 11" descr="preencoded.png"/>
          <p:cNvPicPr>
            <a:picLocks noChangeAspect="1"/>
          </p:cNvPicPr>
          <p:nvPr/>
        </p:nvPicPr>
        <p:blipFill>
          <a:blip r:embed="rId8"/>
          <a:stretch>
            <a:fillRect/>
          </a:stretch>
        </p:blipFill>
        <p:spPr>
          <a:xfrm>
            <a:off x="10542210" y="5339477"/>
            <a:ext cx="245983" cy="307419"/>
          </a:xfrm>
          <a:prstGeom prst="rect">
            <a:avLst/>
          </a:prstGeom>
        </p:spPr>
      </p:pic>
      <p:sp>
        <p:nvSpPr>
          <p:cNvPr id="26" name="Text 12"/>
          <p:cNvSpPr/>
          <p:nvPr/>
        </p:nvSpPr>
        <p:spPr>
          <a:xfrm>
            <a:off x="7645360" y="6005632"/>
            <a:ext cx="2795468" cy="320278"/>
          </a:xfrm>
          <a:prstGeom prst="rect">
            <a:avLst/>
          </a:prstGeom>
          <a:noFill/>
          <a:ln/>
        </p:spPr>
        <p:txBody>
          <a:bodyPr wrap="none" lIns="0" tIns="0" rIns="0" bIns="0" rtlCol="0" anchor="t"/>
          <a:lstStyle/>
          <a:p>
            <a:pPr marL="0" indent="0" algn="l">
              <a:lnSpc>
                <a:spcPts val="2500"/>
              </a:lnSpc>
              <a:buNone/>
            </a:pPr>
            <a:r>
              <a:rPr lang="en-US" sz="2800" dirty="0">
                <a:solidFill>
                  <a:srgbClr val="CFCBBF"/>
                </a:solidFill>
                <a:latin typeface="Prata" pitchFamily="34" charset="0"/>
                <a:ea typeface="Prata" pitchFamily="34" charset="-122"/>
                <a:cs typeface="Prata" pitchFamily="34" charset="-120"/>
              </a:rPr>
              <a:t>Digital Transformation</a:t>
            </a:r>
            <a:endParaRPr lang="en-US" sz="2800" dirty="0"/>
          </a:p>
        </p:txBody>
      </p:sp>
      <p:sp>
        <p:nvSpPr>
          <p:cNvPr id="27" name="Text 13"/>
          <p:cNvSpPr/>
          <p:nvPr/>
        </p:nvSpPr>
        <p:spPr>
          <a:xfrm>
            <a:off x="7645360" y="6448901"/>
            <a:ext cx="6039803" cy="984052"/>
          </a:xfrm>
          <a:prstGeom prst="rect">
            <a:avLst/>
          </a:prstGeom>
          <a:noFill/>
          <a:ln/>
        </p:spPr>
        <p:txBody>
          <a:bodyPr wrap="square" lIns="0" tIns="0" rIns="0" bIns="0" rtlCol="0" anchor="t"/>
          <a:lstStyle/>
          <a:p>
            <a:pPr marL="0" indent="0" algn="l">
              <a:lnSpc>
                <a:spcPts val="2550"/>
              </a:lnSpc>
              <a:buNone/>
            </a:pPr>
            <a:r>
              <a:rPr lang="en-US" sz="2000" dirty="0">
                <a:solidFill>
                  <a:srgbClr val="CFCBBF"/>
                </a:solidFill>
                <a:latin typeface="Raleway" pitchFamily="34" charset="0"/>
                <a:ea typeface="Raleway" pitchFamily="34" charset="-122"/>
                <a:cs typeface="Raleway" pitchFamily="34" charset="-120"/>
              </a:rPr>
              <a:t>Guiding organizations through their digital journey, integrating new technologies to revolutionize operations and customer experiences.</a:t>
            </a:r>
            <a:endParaRPr lang="en-US" sz="2000" dirty="0"/>
          </a:p>
        </p:txBody>
      </p:sp>
      <p:sp>
        <p:nvSpPr>
          <p:cNvPr id="28" name="Rectangle 27">
            <a:extLst>
              <a:ext uri="{FF2B5EF4-FFF2-40B4-BE49-F238E27FC236}">
                <a16:creationId xmlns:a16="http://schemas.microsoft.com/office/drawing/2014/main" id="{A76EEF0C-01F0-E330-6A32-363434CD439A}"/>
              </a:ext>
            </a:extLst>
          </p:cNvPr>
          <p:cNvSpPr/>
          <p:nvPr/>
        </p:nvSpPr>
        <p:spPr>
          <a:xfrm>
            <a:off x="12750085" y="7701566"/>
            <a:ext cx="1822360" cy="470079"/>
          </a:xfrm>
          <a:prstGeom prst="rect">
            <a:avLst/>
          </a:prstGeom>
          <a:solidFill>
            <a:srgbClr val="1B1C1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12802" y="402908"/>
            <a:ext cx="7082552" cy="457795"/>
          </a:xfrm>
          <a:prstGeom prst="rect">
            <a:avLst/>
          </a:prstGeom>
          <a:noFill/>
          <a:ln/>
        </p:spPr>
        <p:txBody>
          <a:bodyPr wrap="none" lIns="0" tIns="0" rIns="0" bIns="0" rtlCol="0" anchor="t"/>
          <a:lstStyle/>
          <a:p>
            <a:pPr marL="0" indent="0" algn="l">
              <a:lnSpc>
                <a:spcPts val="3600"/>
              </a:lnSpc>
              <a:buNone/>
            </a:pPr>
            <a:r>
              <a:rPr lang="en-US" sz="4700" dirty="0">
                <a:solidFill>
                  <a:srgbClr val="F2E782"/>
                </a:solidFill>
                <a:latin typeface="Prata" pitchFamily="34" charset="0"/>
                <a:ea typeface="Prata" pitchFamily="34" charset="-122"/>
                <a:cs typeface="Prata" pitchFamily="34" charset="-120"/>
              </a:rPr>
              <a:t>Market Performance: A 3-Year Overview</a:t>
            </a:r>
            <a:endParaRPr lang="en-US" sz="4700" dirty="0"/>
          </a:p>
        </p:txBody>
      </p:sp>
      <p:pic>
        <p:nvPicPr>
          <p:cNvPr id="3" name="Image 0" descr="preencoded.png"/>
          <p:cNvPicPr>
            <a:picLocks noChangeAspect="1"/>
          </p:cNvPicPr>
          <p:nvPr/>
        </p:nvPicPr>
        <p:blipFill>
          <a:blip r:embed="rId3"/>
          <a:stretch>
            <a:fillRect/>
          </a:stretch>
        </p:blipFill>
        <p:spPr>
          <a:xfrm>
            <a:off x="238124" y="1238250"/>
            <a:ext cx="13136523" cy="5229024"/>
          </a:xfrm>
          <a:prstGeom prst="rect">
            <a:avLst/>
          </a:prstGeom>
        </p:spPr>
      </p:pic>
      <p:sp>
        <p:nvSpPr>
          <p:cNvPr id="4" name="Text 1"/>
          <p:cNvSpPr/>
          <p:nvPr/>
        </p:nvSpPr>
        <p:spPr>
          <a:xfrm>
            <a:off x="512802" y="7077076"/>
            <a:ext cx="13604796" cy="2328862"/>
          </a:xfrm>
          <a:prstGeom prst="rect">
            <a:avLst/>
          </a:prstGeom>
          <a:noFill/>
          <a:ln/>
        </p:spPr>
        <p:txBody>
          <a:bodyPr wrap="square" lIns="0" tIns="0" rIns="0" bIns="0" rtlCol="0" anchor="t"/>
          <a:lstStyle/>
          <a:p>
            <a:pPr marL="0" indent="0" algn="l">
              <a:lnSpc>
                <a:spcPts val="1800"/>
              </a:lnSpc>
              <a:buNone/>
            </a:pPr>
            <a:r>
              <a:rPr lang="en-US" sz="2000" dirty="0">
                <a:solidFill>
                  <a:srgbClr val="CFCBBF"/>
                </a:solidFill>
                <a:latin typeface="Raleway" pitchFamily="34" charset="0"/>
                <a:ea typeface="Raleway" pitchFamily="34" charset="-122"/>
                <a:cs typeface="Raleway" pitchFamily="34" charset="-120"/>
              </a:rPr>
              <a:t>Capgemini has demonstrated consistent revenue growth over the past three years. Revenue saw a slight increase in 2023, reflecting steady market performance. While 2024 projections indicate a modest decrease due to a tighter global economic market, the company maintains a strong financial footing</a:t>
            </a:r>
            <a:r>
              <a:rPr lang="en-US" sz="1600" dirty="0">
                <a:solidFill>
                  <a:srgbClr val="CFCBBF"/>
                </a:solidFill>
                <a:latin typeface="Raleway" pitchFamily="34" charset="0"/>
                <a:ea typeface="Raleway" pitchFamily="34" charset="-122"/>
                <a:cs typeface="Raleway" pitchFamily="34" charset="-120"/>
              </a:rPr>
              <a:t>.</a:t>
            </a:r>
            <a:endParaRPr lang="en-US" sz="1600" dirty="0"/>
          </a:p>
        </p:txBody>
      </p:sp>
      <p:sp>
        <p:nvSpPr>
          <p:cNvPr id="5" name="Rectangle 4">
            <a:extLst>
              <a:ext uri="{FF2B5EF4-FFF2-40B4-BE49-F238E27FC236}">
                <a16:creationId xmlns:a16="http://schemas.microsoft.com/office/drawing/2014/main" id="{9C0F5F60-C7A4-2D66-6CF1-C972391DCA8E}"/>
              </a:ext>
            </a:extLst>
          </p:cNvPr>
          <p:cNvSpPr/>
          <p:nvPr/>
        </p:nvSpPr>
        <p:spPr>
          <a:xfrm>
            <a:off x="12898191" y="7759521"/>
            <a:ext cx="1603420" cy="470079"/>
          </a:xfrm>
          <a:prstGeom prst="rect">
            <a:avLst/>
          </a:prstGeom>
          <a:solidFill>
            <a:srgbClr val="1B1C1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57939" y="516969"/>
            <a:ext cx="6813828" cy="587335"/>
          </a:xfrm>
          <a:prstGeom prst="rect">
            <a:avLst/>
          </a:prstGeom>
          <a:noFill/>
          <a:ln/>
        </p:spPr>
        <p:txBody>
          <a:bodyPr wrap="none" lIns="0" tIns="0" rIns="0" bIns="0" rtlCol="0" anchor="t"/>
          <a:lstStyle/>
          <a:p>
            <a:pPr marL="0" indent="0" algn="l">
              <a:lnSpc>
                <a:spcPts val="4600"/>
              </a:lnSpc>
              <a:buNone/>
            </a:pPr>
            <a:r>
              <a:rPr lang="en-US" sz="4700" dirty="0">
                <a:solidFill>
                  <a:srgbClr val="F2E782"/>
                </a:solidFill>
                <a:latin typeface="Prata" pitchFamily="34" charset="0"/>
                <a:ea typeface="Prata" pitchFamily="34" charset="-122"/>
                <a:cs typeface="Prata" pitchFamily="34" charset="-120"/>
              </a:rPr>
              <a:t>Capgemini's Purpose &amp; Values</a:t>
            </a:r>
            <a:endParaRPr lang="en-US" sz="4700" dirty="0"/>
          </a:p>
        </p:txBody>
      </p:sp>
      <p:sp>
        <p:nvSpPr>
          <p:cNvPr id="3" name="Text 1"/>
          <p:cNvSpPr/>
          <p:nvPr/>
        </p:nvSpPr>
        <p:spPr>
          <a:xfrm>
            <a:off x="399244" y="1195685"/>
            <a:ext cx="14050851" cy="441959"/>
          </a:xfrm>
          <a:prstGeom prst="rect">
            <a:avLst/>
          </a:prstGeom>
          <a:noFill/>
          <a:ln/>
        </p:spPr>
        <p:txBody>
          <a:bodyPr wrap="none" lIns="0" tIns="0" rIns="0" bIns="0" rtlCol="0" anchor="t"/>
          <a:lstStyle/>
          <a:p>
            <a:pPr marL="0" indent="0" algn="l">
              <a:lnSpc>
                <a:spcPts val="2350"/>
              </a:lnSpc>
              <a:buNone/>
            </a:pPr>
            <a:r>
              <a:rPr lang="en-US" sz="1600" dirty="0">
                <a:solidFill>
                  <a:srgbClr val="CFCBBF"/>
                </a:solidFill>
                <a:latin typeface="Raleway" pitchFamily="34" charset="0"/>
                <a:ea typeface="Raleway" pitchFamily="34" charset="-122"/>
                <a:cs typeface="Raleway" pitchFamily="34" charset="-120"/>
              </a:rPr>
              <a:t>Capgemini's enduring success is built on a foundation of strong values and a clear purpose, guiding its approach to business and societal impact.</a:t>
            </a:r>
            <a:endParaRPr lang="en-US" sz="1600" dirty="0"/>
          </a:p>
        </p:txBody>
      </p:sp>
      <p:sp>
        <p:nvSpPr>
          <p:cNvPr id="4" name="Text 2"/>
          <p:cNvSpPr/>
          <p:nvPr/>
        </p:nvSpPr>
        <p:spPr>
          <a:xfrm>
            <a:off x="2635329" y="2170986"/>
            <a:ext cx="2349818" cy="293727"/>
          </a:xfrm>
          <a:prstGeom prst="rect">
            <a:avLst/>
          </a:prstGeom>
          <a:noFill/>
          <a:ln/>
        </p:spPr>
        <p:txBody>
          <a:bodyPr wrap="none" lIns="0" tIns="0" rIns="0" bIns="0" rtlCol="0" anchor="t"/>
          <a:lstStyle/>
          <a:p>
            <a:pPr marL="0" indent="0" algn="r">
              <a:lnSpc>
                <a:spcPts val="2300"/>
              </a:lnSpc>
              <a:buNone/>
            </a:pPr>
            <a:r>
              <a:rPr lang="en-US" sz="2800" dirty="0">
                <a:solidFill>
                  <a:srgbClr val="CFCBBF"/>
                </a:solidFill>
                <a:latin typeface="Prata" pitchFamily="34" charset="0"/>
                <a:ea typeface="Prata" pitchFamily="34" charset="-122"/>
                <a:cs typeface="Prata" pitchFamily="34" charset="-120"/>
              </a:rPr>
              <a:t>Honesty</a:t>
            </a:r>
            <a:endParaRPr lang="en-US" sz="2800" dirty="0"/>
          </a:p>
        </p:txBody>
      </p:sp>
      <p:sp>
        <p:nvSpPr>
          <p:cNvPr id="5" name="Text 3"/>
          <p:cNvSpPr/>
          <p:nvPr/>
        </p:nvSpPr>
        <p:spPr>
          <a:xfrm>
            <a:off x="657939" y="2577465"/>
            <a:ext cx="4327208" cy="601504"/>
          </a:xfrm>
          <a:prstGeom prst="rect">
            <a:avLst/>
          </a:prstGeom>
          <a:noFill/>
          <a:ln/>
        </p:spPr>
        <p:txBody>
          <a:bodyPr wrap="square" lIns="0" tIns="0" rIns="0" bIns="0" rtlCol="0" anchor="t"/>
          <a:lstStyle/>
          <a:p>
            <a:pPr marL="0" indent="0" algn="r">
              <a:lnSpc>
                <a:spcPts val="2350"/>
              </a:lnSpc>
              <a:buNone/>
            </a:pPr>
            <a:r>
              <a:rPr lang="en-US" sz="2000" dirty="0">
                <a:solidFill>
                  <a:srgbClr val="CFCBBF"/>
                </a:solidFill>
                <a:latin typeface="Raleway" pitchFamily="34" charset="0"/>
                <a:ea typeface="Raleway" pitchFamily="34" charset="-122"/>
                <a:cs typeface="Raleway" pitchFamily="34" charset="-120"/>
              </a:rPr>
              <a:t>Upholding integrity and transparency in all interactions</a:t>
            </a:r>
            <a:r>
              <a:rPr lang="en-US" sz="1450" dirty="0">
                <a:solidFill>
                  <a:srgbClr val="CFCBBF"/>
                </a:solidFill>
                <a:latin typeface="Raleway" pitchFamily="34" charset="0"/>
                <a:ea typeface="Raleway" pitchFamily="34" charset="-122"/>
                <a:cs typeface="Raleway" pitchFamily="34" charset="-120"/>
              </a:rPr>
              <a:t>.</a:t>
            </a:r>
            <a:endParaRPr lang="en-US" sz="1450" dirty="0"/>
          </a:p>
        </p:txBody>
      </p:sp>
      <p:pic>
        <p:nvPicPr>
          <p:cNvPr id="6" name="Image 0" descr="preencoded.png"/>
          <p:cNvPicPr>
            <a:picLocks noChangeAspect="1"/>
          </p:cNvPicPr>
          <p:nvPr/>
        </p:nvPicPr>
        <p:blipFill>
          <a:blip r:embed="rId3"/>
          <a:stretch>
            <a:fillRect/>
          </a:stretch>
        </p:blipFill>
        <p:spPr>
          <a:xfrm>
            <a:off x="4985147" y="1992392"/>
            <a:ext cx="4659987" cy="4659987"/>
          </a:xfrm>
          <a:prstGeom prst="rect">
            <a:avLst/>
          </a:prstGeom>
        </p:spPr>
      </p:pic>
      <p:pic>
        <p:nvPicPr>
          <p:cNvPr id="7" name="Image 1" descr="preencoded.png"/>
          <p:cNvPicPr>
            <a:picLocks noChangeAspect="1"/>
          </p:cNvPicPr>
          <p:nvPr/>
        </p:nvPicPr>
        <p:blipFill>
          <a:blip r:embed="rId4"/>
          <a:stretch>
            <a:fillRect/>
          </a:stretch>
        </p:blipFill>
        <p:spPr>
          <a:xfrm>
            <a:off x="6582906" y="3117949"/>
            <a:ext cx="264319" cy="330398"/>
          </a:xfrm>
          <a:prstGeom prst="rect">
            <a:avLst/>
          </a:prstGeom>
        </p:spPr>
      </p:pic>
      <p:sp>
        <p:nvSpPr>
          <p:cNvPr id="8" name="Text 4"/>
          <p:cNvSpPr/>
          <p:nvPr/>
        </p:nvSpPr>
        <p:spPr>
          <a:xfrm>
            <a:off x="9645134" y="2321362"/>
            <a:ext cx="2349818" cy="293727"/>
          </a:xfrm>
          <a:prstGeom prst="rect">
            <a:avLst/>
          </a:prstGeom>
          <a:noFill/>
          <a:ln/>
        </p:spPr>
        <p:txBody>
          <a:bodyPr wrap="none" lIns="0" tIns="0" rIns="0" bIns="0" rtlCol="0" anchor="t"/>
          <a:lstStyle/>
          <a:p>
            <a:pPr marL="0" indent="0" algn="l">
              <a:lnSpc>
                <a:spcPts val="2300"/>
              </a:lnSpc>
              <a:buNone/>
            </a:pPr>
            <a:r>
              <a:rPr lang="en-US" sz="2800" dirty="0">
                <a:solidFill>
                  <a:srgbClr val="CFCBBF"/>
                </a:solidFill>
                <a:latin typeface="Prata" pitchFamily="34" charset="0"/>
                <a:ea typeface="Prata" pitchFamily="34" charset="-122"/>
                <a:cs typeface="Prata" pitchFamily="34" charset="-120"/>
              </a:rPr>
              <a:t>Team Spirit</a:t>
            </a:r>
            <a:endParaRPr lang="en-US" sz="2800" dirty="0"/>
          </a:p>
        </p:txBody>
      </p:sp>
      <p:sp>
        <p:nvSpPr>
          <p:cNvPr id="9" name="Text 5"/>
          <p:cNvSpPr/>
          <p:nvPr/>
        </p:nvSpPr>
        <p:spPr>
          <a:xfrm>
            <a:off x="9079606" y="2772489"/>
            <a:ext cx="4964805" cy="218777"/>
          </a:xfrm>
          <a:prstGeom prst="rect">
            <a:avLst/>
          </a:prstGeom>
          <a:noFill/>
          <a:ln/>
        </p:spPr>
        <p:txBody>
          <a:bodyPr wrap="none" lIns="0" tIns="0" rIns="0" bIns="0" rtlCol="0" anchor="t"/>
          <a:lstStyle/>
          <a:p>
            <a:pPr marL="0" indent="0" algn="l">
              <a:lnSpc>
                <a:spcPts val="2350"/>
              </a:lnSpc>
              <a:buNone/>
            </a:pPr>
            <a:r>
              <a:rPr lang="en-US" sz="2000" dirty="0">
                <a:solidFill>
                  <a:srgbClr val="CFCBBF"/>
                </a:solidFill>
                <a:latin typeface="Raleway" pitchFamily="34" charset="0"/>
                <a:ea typeface="Raleway" pitchFamily="34" charset="-122"/>
                <a:cs typeface="Raleway" pitchFamily="34" charset="-120"/>
              </a:rPr>
              <a:t>Fostering collaboration and collective success.</a:t>
            </a:r>
            <a:endParaRPr lang="en-US" sz="2000" dirty="0"/>
          </a:p>
        </p:txBody>
      </p:sp>
      <p:pic>
        <p:nvPicPr>
          <p:cNvPr id="10" name="Image 2" descr="preencoded.png"/>
          <p:cNvPicPr>
            <a:picLocks noChangeAspect="1"/>
          </p:cNvPicPr>
          <p:nvPr/>
        </p:nvPicPr>
        <p:blipFill>
          <a:blip r:embed="rId5"/>
          <a:stretch>
            <a:fillRect/>
          </a:stretch>
        </p:blipFill>
        <p:spPr>
          <a:xfrm>
            <a:off x="4985147" y="1992392"/>
            <a:ext cx="4659987" cy="4659987"/>
          </a:xfrm>
          <a:prstGeom prst="rect">
            <a:avLst/>
          </a:prstGeom>
        </p:spPr>
      </p:pic>
      <p:pic>
        <p:nvPicPr>
          <p:cNvPr id="11" name="Image 3" descr="preencoded.png"/>
          <p:cNvPicPr>
            <a:picLocks noChangeAspect="1"/>
          </p:cNvPicPr>
          <p:nvPr/>
        </p:nvPicPr>
        <p:blipFill>
          <a:blip r:embed="rId6"/>
          <a:stretch>
            <a:fillRect/>
          </a:stretch>
        </p:blipFill>
        <p:spPr>
          <a:xfrm>
            <a:off x="7782818" y="3117949"/>
            <a:ext cx="264319" cy="330398"/>
          </a:xfrm>
          <a:prstGeom prst="rect">
            <a:avLst/>
          </a:prstGeom>
        </p:spPr>
      </p:pic>
      <p:sp>
        <p:nvSpPr>
          <p:cNvPr id="12" name="Text 6"/>
          <p:cNvSpPr/>
          <p:nvPr/>
        </p:nvSpPr>
        <p:spPr>
          <a:xfrm>
            <a:off x="10021014" y="3818334"/>
            <a:ext cx="2349818" cy="293727"/>
          </a:xfrm>
          <a:prstGeom prst="rect">
            <a:avLst/>
          </a:prstGeom>
          <a:noFill/>
          <a:ln/>
        </p:spPr>
        <p:txBody>
          <a:bodyPr wrap="none" lIns="0" tIns="0" rIns="0" bIns="0" rtlCol="0" anchor="t"/>
          <a:lstStyle/>
          <a:p>
            <a:pPr marL="0" indent="0" algn="l">
              <a:lnSpc>
                <a:spcPts val="2300"/>
              </a:lnSpc>
              <a:buNone/>
            </a:pPr>
            <a:r>
              <a:rPr lang="en-US" sz="2800" dirty="0">
                <a:solidFill>
                  <a:srgbClr val="CFCBBF"/>
                </a:solidFill>
                <a:latin typeface="Prata" pitchFamily="34" charset="0"/>
                <a:ea typeface="Prata" pitchFamily="34" charset="-122"/>
                <a:cs typeface="Prata" pitchFamily="34" charset="-120"/>
              </a:rPr>
              <a:t>Boldness</a:t>
            </a:r>
            <a:endParaRPr lang="en-US" sz="2800" dirty="0"/>
          </a:p>
        </p:txBody>
      </p:sp>
      <p:sp>
        <p:nvSpPr>
          <p:cNvPr id="13" name="Text 7"/>
          <p:cNvSpPr/>
          <p:nvPr/>
        </p:nvSpPr>
        <p:spPr>
          <a:xfrm>
            <a:off x="10021014" y="4224814"/>
            <a:ext cx="3951446" cy="601504"/>
          </a:xfrm>
          <a:prstGeom prst="rect">
            <a:avLst/>
          </a:prstGeom>
          <a:noFill/>
          <a:ln/>
        </p:spPr>
        <p:txBody>
          <a:bodyPr wrap="square" lIns="0" tIns="0" rIns="0" bIns="0" rtlCol="0" anchor="t"/>
          <a:lstStyle/>
          <a:p>
            <a:pPr marL="0" indent="0" algn="l">
              <a:lnSpc>
                <a:spcPts val="2350"/>
              </a:lnSpc>
              <a:buNone/>
            </a:pPr>
            <a:r>
              <a:rPr lang="en-US" sz="2000" dirty="0">
                <a:solidFill>
                  <a:srgbClr val="CFCBBF"/>
                </a:solidFill>
                <a:latin typeface="Raleway" pitchFamily="34" charset="0"/>
                <a:ea typeface="Raleway" pitchFamily="34" charset="-122"/>
                <a:cs typeface="Raleway" pitchFamily="34" charset="-120"/>
              </a:rPr>
              <a:t>Embracing innovation and forward-thinking solutions</a:t>
            </a:r>
            <a:r>
              <a:rPr lang="en-US" sz="1450" dirty="0">
                <a:solidFill>
                  <a:srgbClr val="CFCBBF"/>
                </a:solidFill>
                <a:latin typeface="Raleway" pitchFamily="34" charset="0"/>
                <a:ea typeface="Raleway" pitchFamily="34" charset="-122"/>
                <a:cs typeface="Raleway" pitchFamily="34" charset="-120"/>
              </a:rPr>
              <a:t>.</a:t>
            </a:r>
            <a:endParaRPr lang="en-US" sz="1450" dirty="0"/>
          </a:p>
        </p:txBody>
      </p:sp>
      <p:pic>
        <p:nvPicPr>
          <p:cNvPr id="14" name="Image 4" descr="preencoded.png"/>
          <p:cNvPicPr>
            <a:picLocks noChangeAspect="1"/>
          </p:cNvPicPr>
          <p:nvPr/>
        </p:nvPicPr>
        <p:blipFill>
          <a:blip r:embed="rId7"/>
          <a:stretch>
            <a:fillRect/>
          </a:stretch>
        </p:blipFill>
        <p:spPr>
          <a:xfrm>
            <a:off x="4985147" y="1992392"/>
            <a:ext cx="4659987" cy="4659987"/>
          </a:xfrm>
          <a:prstGeom prst="rect">
            <a:avLst/>
          </a:prstGeom>
        </p:spPr>
      </p:pic>
      <p:pic>
        <p:nvPicPr>
          <p:cNvPr id="15" name="Image 5" descr="preencoded.png"/>
          <p:cNvPicPr>
            <a:picLocks noChangeAspect="1"/>
          </p:cNvPicPr>
          <p:nvPr/>
        </p:nvPicPr>
        <p:blipFill>
          <a:blip r:embed="rId8"/>
          <a:stretch>
            <a:fillRect/>
          </a:stretch>
        </p:blipFill>
        <p:spPr>
          <a:xfrm>
            <a:off x="8382774" y="4157127"/>
            <a:ext cx="264319" cy="330398"/>
          </a:xfrm>
          <a:prstGeom prst="rect">
            <a:avLst/>
          </a:prstGeom>
        </p:spPr>
      </p:pic>
      <p:sp>
        <p:nvSpPr>
          <p:cNvPr id="16" name="Text 8"/>
          <p:cNvSpPr/>
          <p:nvPr/>
        </p:nvSpPr>
        <p:spPr>
          <a:xfrm>
            <a:off x="9645134" y="5465683"/>
            <a:ext cx="2349818" cy="293727"/>
          </a:xfrm>
          <a:prstGeom prst="rect">
            <a:avLst/>
          </a:prstGeom>
          <a:noFill/>
          <a:ln/>
        </p:spPr>
        <p:txBody>
          <a:bodyPr wrap="none" lIns="0" tIns="0" rIns="0" bIns="0" rtlCol="0" anchor="t"/>
          <a:lstStyle/>
          <a:p>
            <a:pPr marL="0" indent="0" algn="l">
              <a:lnSpc>
                <a:spcPts val="2300"/>
              </a:lnSpc>
              <a:buNone/>
            </a:pPr>
            <a:r>
              <a:rPr lang="en-US" sz="2800" dirty="0">
                <a:solidFill>
                  <a:srgbClr val="CFCBBF"/>
                </a:solidFill>
                <a:latin typeface="Prata" pitchFamily="34" charset="0"/>
                <a:ea typeface="Prata" pitchFamily="34" charset="-122"/>
                <a:cs typeface="Prata" pitchFamily="34" charset="-120"/>
              </a:rPr>
              <a:t>Modesty</a:t>
            </a:r>
            <a:endParaRPr lang="en-US" sz="2800" dirty="0"/>
          </a:p>
        </p:txBody>
      </p:sp>
      <p:sp>
        <p:nvSpPr>
          <p:cNvPr id="17" name="Text 9"/>
          <p:cNvSpPr/>
          <p:nvPr/>
        </p:nvSpPr>
        <p:spPr>
          <a:xfrm>
            <a:off x="9645134" y="5872163"/>
            <a:ext cx="4327327" cy="601504"/>
          </a:xfrm>
          <a:prstGeom prst="rect">
            <a:avLst/>
          </a:prstGeom>
          <a:noFill/>
          <a:ln/>
        </p:spPr>
        <p:txBody>
          <a:bodyPr wrap="square" lIns="0" tIns="0" rIns="0" bIns="0" rtlCol="0" anchor="t"/>
          <a:lstStyle/>
          <a:p>
            <a:pPr marL="0" indent="0" algn="l">
              <a:lnSpc>
                <a:spcPts val="2350"/>
              </a:lnSpc>
              <a:buNone/>
            </a:pPr>
            <a:r>
              <a:rPr lang="en-US" sz="2000" dirty="0">
                <a:solidFill>
                  <a:srgbClr val="CFCBBF"/>
                </a:solidFill>
                <a:latin typeface="Raleway" pitchFamily="34" charset="0"/>
                <a:ea typeface="Raleway" pitchFamily="34" charset="-122"/>
                <a:cs typeface="Raleway" pitchFamily="34" charset="-120"/>
              </a:rPr>
              <a:t>Remaining humble and open to continuous learning</a:t>
            </a:r>
            <a:r>
              <a:rPr lang="en-US" sz="1450" dirty="0">
                <a:solidFill>
                  <a:srgbClr val="CFCBBF"/>
                </a:solidFill>
                <a:latin typeface="Raleway" pitchFamily="34" charset="0"/>
                <a:ea typeface="Raleway" pitchFamily="34" charset="-122"/>
                <a:cs typeface="Raleway" pitchFamily="34" charset="-120"/>
              </a:rPr>
              <a:t>.</a:t>
            </a:r>
            <a:endParaRPr lang="en-US" sz="1450" dirty="0"/>
          </a:p>
        </p:txBody>
      </p:sp>
      <p:pic>
        <p:nvPicPr>
          <p:cNvPr id="18" name="Image 6" descr="preencoded.png"/>
          <p:cNvPicPr>
            <a:picLocks noChangeAspect="1"/>
          </p:cNvPicPr>
          <p:nvPr/>
        </p:nvPicPr>
        <p:blipFill>
          <a:blip r:embed="rId9"/>
          <a:stretch>
            <a:fillRect/>
          </a:stretch>
        </p:blipFill>
        <p:spPr>
          <a:xfrm>
            <a:off x="4985147" y="1992392"/>
            <a:ext cx="4659987" cy="4659987"/>
          </a:xfrm>
          <a:prstGeom prst="rect">
            <a:avLst/>
          </a:prstGeom>
        </p:spPr>
      </p:pic>
      <p:pic>
        <p:nvPicPr>
          <p:cNvPr id="19" name="Image 7" descr="preencoded.png"/>
          <p:cNvPicPr>
            <a:picLocks noChangeAspect="1"/>
          </p:cNvPicPr>
          <p:nvPr/>
        </p:nvPicPr>
        <p:blipFill>
          <a:blip r:embed="rId10"/>
          <a:stretch>
            <a:fillRect/>
          </a:stretch>
        </p:blipFill>
        <p:spPr>
          <a:xfrm>
            <a:off x="7782818" y="5196304"/>
            <a:ext cx="264319" cy="330398"/>
          </a:xfrm>
          <a:prstGeom prst="rect">
            <a:avLst/>
          </a:prstGeom>
        </p:spPr>
      </p:pic>
      <p:sp>
        <p:nvSpPr>
          <p:cNvPr id="20" name="Text 10"/>
          <p:cNvSpPr/>
          <p:nvPr/>
        </p:nvSpPr>
        <p:spPr>
          <a:xfrm>
            <a:off x="2635329" y="5465683"/>
            <a:ext cx="2349818" cy="293727"/>
          </a:xfrm>
          <a:prstGeom prst="rect">
            <a:avLst/>
          </a:prstGeom>
          <a:noFill/>
          <a:ln/>
        </p:spPr>
        <p:txBody>
          <a:bodyPr wrap="none" lIns="0" tIns="0" rIns="0" bIns="0" rtlCol="0" anchor="t"/>
          <a:lstStyle/>
          <a:p>
            <a:pPr marL="0" indent="0" algn="r">
              <a:lnSpc>
                <a:spcPts val="2300"/>
              </a:lnSpc>
              <a:buNone/>
            </a:pPr>
            <a:r>
              <a:rPr lang="en-US" sz="2800" dirty="0">
                <a:solidFill>
                  <a:srgbClr val="CFCBBF"/>
                </a:solidFill>
                <a:latin typeface="Prata" pitchFamily="34" charset="0"/>
                <a:ea typeface="Prata" pitchFamily="34" charset="-122"/>
                <a:cs typeface="Prata" pitchFamily="34" charset="-120"/>
              </a:rPr>
              <a:t>Fun</a:t>
            </a:r>
            <a:endParaRPr lang="en-US" sz="2800" dirty="0"/>
          </a:p>
        </p:txBody>
      </p:sp>
      <p:sp>
        <p:nvSpPr>
          <p:cNvPr id="21" name="Text 11"/>
          <p:cNvSpPr/>
          <p:nvPr/>
        </p:nvSpPr>
        <p:spPr>
          <a:xfrm>
            <a:off x="657939" y="5872163"/>
            <a:ext cx="4327208" cy="601504"/>
          </a:xfrm>
          <a:prstGeom prst="rect">
            <a:avLst/>
          </a:prstGeom>
          <a:noFill/>
          <a:ln/>
        </p:spPr>
        <p:txBody>
          <a:bodyPr wrap="square" lIns="0" tIns="0" rIns="0" bIns="0" rtlCol="0" anchor="t"/>
          <a:lstStyle/>
          <a:p>
            <a:pPr marL="0" indent="0" algn="r">
              <a:lnSpc>
                <a:spcPts val="2350"/>
              </a:lnSpc>
              <a:buNone/>
            </a:pPr>
            <a:r>
              <a:rPr lang="en-US" sz="2000" dirty="0">
                <a:solidFill>
                  <a:srgbClr val="CFCBBF"/>
                </a:solidFill>
                <a:latin typeface="Raleway" pitchFamily="34" charset="0"/>
                <a:ea typeface="Raleway" pitchFamily="34" charset="-122"/>
                <a:cs typeface="Raleway" pitchFamily="34" charset="-120"/>
              </a:rPr>
              <a:t>Cultivating a positive and engaging work environment</a:t>
            </a:r>
            <a:r>
              <a:rPr lang="en-US" sz="1450" dirty="0">
                <a:solidFill>
                  <a:srgbClr val="CFCBBF"/>
                </a:solidFill>
                <a:latin typeface="Raleway" pitchFamily="34" charset="0"/>
                <a:ea typeface="Raleway" pitchFamily="34" charset="-122"/>
                <a:cs typeface="Raleway" pitchFamily="34" charset="-120"/>
              </a:rPr>
              <a:t>.</a:t>
            </a:r>
            <a:endParaRPr lang="en-US" sz="1450" dirty="0"/>
          </a:p>
        </p:txBody>
      </p:sp>
      <p:pic>
        <p:nvPicPr>
          <p:cNvPr id="22" name="Image 8" descr="preencoded.png"/>
          <p:cNvPicPr>
            <a:picLocks noChangeAspect="1"/>
          </p:cNvPicPr>
          <p:nvPr/>
        </p:nvPicPr>
        <p:blipFill>
          <a:blip r:embed="rId11"/>
          <a:stretch>
            <a:fillRect/>
          </a:stretch>
        </p:blipFill>
        <p:spPr>
          <a:xfrm>
            <a:off x="4985147" y="1992392"/>
            <a:ext cx="4659987" cy="4659987"/>
          </a:xfrm>
          <a:prstGeom prst="rect">
            <a:avLst/>
          </a:prstGeom>
        </p:spPr>
      </p:pic>
      <p:pic>
        <p:nvPicPr>
          <p:cNvPr id="23" name="Image 9" descr="preencoded.png"/>
          <p:cNvPicPr>
            <a:picLocks noChangeAspect="1"/>
          </p:cNvPicPr>
          <p:nvPr/>
        </p:nvPicPr>
        <p:blipFill>
          <a:blip r:embed="rId12"/>
          <a:stretch>
            <a:fillRect/>
          </a:stretch>
        </p:blipFill>
        <p:spPr>
          <a:xfrm>
            <a:off x="6582906" y="5196304"/>
            <a:ext cx="264319" cy="330398"/>
          </a:xfrm>
          <a:prstGeom prst="rect">
            <a:avLst/>
          </a:prstGeom>
        </p:spPr>
      </p:pic>
      <p:sp>
        <p:nvSpPr>
          <p:cNvPr id="24" name="Text 12"/>
          <p:cNvSpPr/>
          <p:nvPr/>
        </p:nvSpPr>
        <p:spPr>
          <a:xfrm>
            <a:off x="2259449" y="3818334"/>
            <a:ext cx="2349818" cy="293727"/>
          </a:xfrm>
          <a:prstGeom prst="rect">
            <a:avLst/>
          </a:prstGeom>
          <a:noFill/>
          <a:ln/>
        </p:spPr>
        <p:txBody>
          <a:bodyPr wrap="none" lIns="0" tIns="0" rIns="0" bIns="0" rtlCol="0" anchor="t"/>
          <a:lstStyle/>
          <a:p>
            <a:pPr marL="0" indent="0" algn="r">
              <a:lnSpc>
                <a:spcPts val="2300"/>
              </a:lnSpc>
              <a:buNone/>
            </a:pPr>
            <a:r>
              <a:rPr lang="en-US" sz="2800" dirty="0">
                <a:solidFill>
                  <a:srgbClr val="CFCBBF"/>
                </a:solidFill>
                <a:latin typeface="Prata" pitchFamily="34" charset="0"/>
                <a:ea typeface="Prata" pitchFamily="34" charset="-122"/>
                <a:cs typeface="Prata" pitchFamily="34" charset="-120"/>
              </a:rPr>
              <a:t>Freedom</a:t>
            </a:r>
            <a:endParaRPr lang="en-US" sz="2800" dirty="0"/>
          </a:p>
        </p:txBody>
      </p:sp>
      <p:sp>
        <p:nvSpPr>
          <p:cNvPr id="25" name="Text 13"/>
          <p:cNvSpPr/>
          <p:nvPr/>
        </p:nvSpPr>
        <p:spPr>
          <a:xfrm>
            <a:off x="657939" y="4224814"/>
            <a:ext cx="3951327" cy="601504"/>
          </a:xfrm>
          <a:prstGeom prst="rect">
            <a:avLst/>
          </a:prstGeom>
          <a:noFill/>
          <a:ln/>
        </p:spPr>
        <p:txBody>
          <a:bodyPr wrap="square" lIns="0" tIns="0" rIns="0" bIns="0" rtlCol="0" anchor="t"/>
          <a:lstStyle/>
          <a:p>
            <a:pPr marL="0" indent="0" algn="r">
              <a:lnSpc>
                <a:spcPts val="2350"/>
              </a:lnSpc>
              <a:buNone/>
            </a:pPr>
            <a:r>
              <a:rPr lang="en-US" sz="2000" dirty="0">
                <a:solidFill>
                  <a:srgbClr val="CFCBBF"/>
                </a:solidFill>
                <a:latin typeface="Raleway" pitchFamily="34" charset="0"/>
                <a:ea typeface="Raleway" pitchFamily="34" charset="-122"/>
                <a:cs typeface="Raleway" pitchFamily="34" charset="-120"/>
              </a:rPr>
              <a:t>Empowering individuals and fostering creativity</a:t>
            </a:r>
            <a:r>
              <a:rPr lang="en-US" sz="1450" dirty="0">
                <a:solidFill>
                  <a:srgbClr val="CFCBBF"/>
                </a:solidFill>
                <a:latin typeface="Raleway" pitchFamily="34" charset="0"/>
                <a:ea typeface="Raleway" pitchFamily="34" charset="-122"/>
                <a:cs typeface="Raleway" pitchFamily="34" charset="-120"/>
              </a:rPr>
              <a:t>.</a:t>
            </a:r>
            <a:endParaRPr lang="en-US" sz="1450" dirty="0"/>
          </a:p>
        </p:txBody>
      </p:sp>
      <p:pic>
        <p:nvPicPr>
          <p:cNvPr id="26" name="Image 10" descr="preencoded.png"/>
          <p:cNvPicPr>
            <a:picLocks noChangeAspect="1"/>
          </p:cNvPicPr>
          <p:nvPr/>
        </p:nvPicPr>
        <p:blipFill>
          <a:blip r:embed="rId13"/>
          <a:stretch>
            <a:fillRect/>
          </a:stretch>
        </p:blipFill>
        <p:spPr>
          <a:xfrm>
            <a:off x="4985147" y="1992392"/>
            <a:ext cx="4659987" cy="4659987"/>
          </a:xfrm>
          <a:prstGeom prst="rect">
            <a:avLst/>
          </a:prstGeom>
        </p:spPr>
      </p:pic>
      <p:pic>
        <p:nvPicPr>
          <p:cNvPr id="27" name="Image 11" descr="preencoded.png"/>
          <p:cNvPicPr>
            <a:picLocks noChangeAspect="1"/>
          </p:cNvPicPr>
          <p:nvPr/>
        </p:nvPicPr>
        <p:blipFill>
          <a:blip r:embed="rId14"/>
          <a:stretch>
            <a:fillRect/>
          </a:stretch>
        </p:blipFill>
        <p:spPr>
          <a:xfrm>
            <a:off x="5982950" y="4157127"/>
            <a:ext cx="264319" cy="330398"/>
          </a:xfrm>
          <a:prstGeom prst="rect">
            <a:avLst/>
          </a:prstGeom>
        </p:spPr>
      </p:pic>
      <p:sp>
        <p:nvSpPr>
          <p:cNvPr id="28" name="Text 14"/>
          <p:cNvSpPr/>
          <p:nvPr/>
        </p:nvSpPr>
        <p:spPr>
          <a:xfrm>
            <a:off x="939879" y="7075289"/>
            <a:ext cx="13032581" cy="601504"/>
          </a:xfrm>
          <a:prstGeom prst="rect">
            <a:avLst/>
          </a:prstGeom>
          <a:noFill/>
          <a:ln/>
        </p:spPr>
        <p:txBody>
          <a:bodyPr wrap="square" lIns="0" tIns="0" rIns="0" bIns="0" rtlCol="0" anchor="t"/>
          <a:lstStyle/>
          <a:p>
            <a:pPr marL="0" indent="0" algn="l">
              <a:lnSpc>
                <a:spcPts val="2350"/>
              </a:lnSpc>
              <a:buNone/>
            </a:pPr>
            <a:r>
              <a:rPr lang="en-US" b="1" dirty="0">
                <a:solidFill>
                  <a:srgbClr val="CFCBBF"/>
                </a:solidFill>
                <a:latin typeface="Raleway" pitchFamily="34" charset="0"/>
                <a:ea typeface="Raleway" pitchFamily="34" charset="-122"/>
                <a:cs typeface="Raleway" pitchFamily="34" charset="-120"/>
              </a:rPr>
              <a:t>Company Purpose:</a:t>
            </a:r>
            <a:r>
              <a:rPr lang="en-US" dirty="0">
                <a:solidFill>
                  <a:srgbClr val="CFCBBF"/>
                </a:solidFill>
                <a:latin typeface="Raleway" pitchFamily="34" charset="0"/>
                <a:ea typeface="Raleway" pitchFamily="34" charset="-122"/>
                <a:cs typeface="Raleway" pitchFamily="34" charset="-120"/>
              </a:rPr>
              <a:t> "Unleashing human energy through technology for an inclusive and sustainable future." Capgemini is committed to using its technological expertise to benefit society and create a better world for all</a:t>
            </a:r>
            <a:r>
              <a:rPr lang="en-US" sz="1450" dirty="0">
                <a:solidFill>
                  <a:srgbClr val="CFCBBF"/>
                </a:solidFill>
                <a:latin typeface="Raleway" pitchFamily="34" charset="0"/>
                <a:ea typeface="Raleway" pitchFamily="34" charset="-122"/>
                <a:cs typeface="Raleway" pitchFamily="34" charset="-120"/>
              </a:rPr>
              <a:t>.</a:t>
            </a:r>
            <a:endParaRPr lang="en-US" sz="1450" dirty="0"/>
          </a:p>
        </p:txBody>
      </p:sp>
      <p:sp>
        <p:nvSpPr>
          <p:cNvPr id="29" name="Shape 15"/>
          <p:cNvSpPr/>
          <p:nvPr/>
        </p:nvSpPr>
        <p:spPr>
          <a:xfrm>
            <a:off x="657939" y="6863834"/>
            <a:ext cx="22860" cy="1024414"/>
          </a:xfrm>
          <a:prstGeom prst="rect">
            <a:avLst/>
          </a:prstGeom>
          <a:solidFill>
            <a:srgbClr val="EEE27D"/>
          </a:solidFill>
          <a:ln/>
        </p:spPr>
      </p:sp>
      <p:sp>
        <p:nvSpPr>
          <p:cNvPr id="30" name="Rectangle 29">
            <a:extLst>
              <a:ext uri="{FF2B5EF4-FFF2-40B4-BE49-F238E27FC236}">
                <a16:creationId xmlns:a16="http://schemas.microsoft.com/office/drawing/2014/main" id="{B95E363E-B08E-2B88-7701-3761971734D2}"/>
              </a:ext>
            </a:extLst>
          </p:cNvPr>
          <p:cNvSpPr/>
          <p:nvPr/>
        </p:nvSpPr>
        <p:spPr>
          <a:xfrm>
            <a:off x="12750085" y="7701566"/>
            <a:ext cx="1822360" cy="470079"/>
          </a:xfrm>
          <a:prstGeom prst="rect">
            <a:avLst/>
          </a:prstGeom>
          <a:solidFill>
            <a:srgbClr val="1B1C1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21638" y="566976"/>
            <a:ext cx="8675608" cy="644366"/>
          </a:xfrm>
          <a:prstGeom prst="rect">
            <a:avLst/>
          </a:prstGeom>
          <a:noFill/>
          <a:ln/>
        </p:spPr>
        <p:txBody>
          <a:bodyPr wrap="none" lIns="0" tIns="0" rIns="0" bIns="0" rtlCol="0" anchor="t"/>
          <a:lstStyle/>
          <a:p>
            <a:pPr marL="0" indent="0" algn="l">
              <a:lnSpc>
                <a:spcPts val="5050"/>
              </a:lnSpc>
              <a:buNone/>
            </a:pPr>
            <a:r>
              <a:rPr lang="en-US" sz="4700" dirty="0">
                <a:solidFill>
                  <a:srgbClr val="F2E782"/>
                </a:solidFill>
                <a:latin typeface="Prata" pitchFamily="34" charset="0"/>
                <a:ea typeface="Prata" pitchFamily="34" charset="-122"/>
                <a:cs typeface="Prata" pitchFamily="34" charset="-120"/>
              </a:rPr>
              <a:t>Global Reach and Innovation Hubs</a:t>
            </a:r>
            <a:endParaRPr lang="en-US" sz="4700" dirty="0"/>
          </a:p>
        </p:txBody>
      </p:sp>
      <p:pic>
        <p:nvPicPr>
          <p:cNvPr id="3" name="Image 0" descr="preencoded.png"/>
          <p:cNvPicPr>
            <a:picLocks noChangeAspect="1"/>
          </p:cNvPicPr>
          <p:nvPr/>
        </p:nvPicPr>
        <p:blipFill>
          <a:blip r:embed="rId3"/>
          <a:stretch>
            <a:fillRect/>
          </a:stretch>
        </p:blipFill>
        <p:spPr>
          <a:xfrm>
            <a:off x="721638" y="1752481"/>
            <a:ext cx="6342102" cy="6342102"/>
          </a:xfrm>
          <a:prstGeom prst="rect">
            <a:avLst/>
          </a:prstGeom>
        </p:spPr>
      </p:pic>
      <p:sp>
        <p:nvSpPr>
          <p:cNvPr id="4" name="Text 1"/>
          <p:cNvSpPr/>
          <p:nvPr/>
        </p:nvSpPr>
        <p:spPr>
          <a:xfrm>
            <a:off x="7574280" y="1726644"/>
            <a:ext cx="3982522" cy="322183"/>
          </a:xfrm>
          <a:prstGeom prst="rect">
            <a:avLst/>
          </a:prstGeom>
          <a:noFill/>
          <a:ln/>
        </p:spPr>
        <p:txBody>
          <a:bodyPr wrap="none" lIns="0" tIns="0" rIns="0" bIns="0" rtlCol="0" anchor="t"/>
          <a:lstStyle/>
          <a:p>
            <a:pPr marL="0" indent="0" algn="l">
              <a:lnSpc>
                <a:spcPts val="2500"/>
              </a:lnSpc>
              <a:buNone/>
            </a:pPr>
            <a:r>
              <a:rPr lang="en-US" sz="2000" dirty="0">
                <a:solidFill>
                  <a:srgbClr val="F2E782"/>
                </a:solidFill>
                <a:latin typeface="Prata" pitchFamily="34" charset="0"/>
                <a:ea typeface="Prata" pitchFamily="34" charset="-122"/>
                <a:cs typeface="Prata" pitchFamily="34" charset="-120"/>
              </a:rPr>
              <a:t>A Connected World of Expertise</a:t>
            </a:r>
            <a:endParaRPr lang="en-US" sz="2000" dirty="0"/>
          </a:p>
        </p:txBody>
      </p:sp>
      <p:sp>
        <p:nvSpPr>
          <p:cNvPr id="5" name="Text 2"/>
          <p:cNvSpPr/>
          <p:nvPr/>
        </p:nvSpPr>
        <p:spPr>
          <a:xfrm>
            <a:off x="7574280" y="2254925"/>
            <a:ext cx="6342102" cy="1649611"/>
          </a:xfrm>
          <a:prstGeom prst="rect">
            <a:avLst/>
          </a:prstGeom>
          <a:noFill/>
          <a:ln/>
        </p:spPr>
        <p:txBody>
          <a:bodyPr wrap="square" lIns="0" tIns="0" rIns="0" bIns="0" rtlCol="0" anchor="t"/>
          <a:lstStyle/>
          <a:p>
            <a:pPr marL="0" indent="0" algn="l">
              <a:lnSpc>
                <a:spcPts val="2550"/>
              </a:lnSpc>
              <a:buNone/>
            </a:pPr>
            <a:r>
              <a:rPr lang="en-US" sz="2000" dirty="0">
                <a:solidFill>
                  <a:srgbClr val="CFCBBF"/>
                </a:solidFill>
                <a:latin typeface="Raleway" pitchFamily="34" charset="0"/>
                <a:ea typeface="Raleway" pitchFamily="34" charset="-122"/>
                <a:cs typeface="Raleway" pitchFamily="34" charset="-120"/>
              </a:rPr>
              <a:t>Capgemini's expansive global presence allows it to serve diverse clients across continents, leveraging local insights with worldwide capabilities. The company operates numerous innovation centers that serve as incubators for new ideas and technological advancements</a:t>
            </a:r>
            <a:r>
              <a:rPr lang="en-US" sz="1600" dirty="0">
                <a:solidFill>
                  <a:srgbClr val="CFCBBF"/>
                </a:solidFill>
                <a:latin typeface="Raleway" pitchFamily="34" charset="0"/>
                <a:ea typeface="Raleway" pitchFamily="34" charset="-122"/>
                <a:cs typeface="Raleway" pitchFamily="34" charset="-120"/>
              </a:rPr>
              <a:t>.</a:t>
            </a:r>
            <a:endParaRPr lang="en-US" sz="1600" dirty="0"/>
          </a:p>
        </p:txBody>
      </p:sp>
      <p:sp>
        <p:nvSpPr>
          <p:cNvPr id="6" name="Text 3"/>
          <p:cNvSpPr/>
          <p:nvPr/>
        </p:nvSpPr>
        <p:spPr>
          <a:xfrm>
            <a:off x="7574280" y="4325065"/>
            <a:ext cx="6342102" cy="948834"/>
          </a:xfrm>
          <a:prstGeom prst="rect">
            <a:avLst/>
          </a:prstGeom>
          <a:noFill/>
          <a:ln/>
        </p:spPr>
        <p:txBody>
          <a:bodyPr wrap="square" lIns="0" tIns="0" rIns="0" bIns="0" rtlCol="0" anchor="t"/>
          <a:lstStyle/>
          <a:p>
            <a:pPr marL="342900" indent="-342900" algn="l">
              <a:lnSpc>
                <a:spcPts val="2550"/>
              </a:lnSpc>
              <a:buSzPct val="100000"/>
              <a:buChar char="•"/>
            </a:pPr>
            <a:r>
              <a:rPr lang="en-US" sz="2000" b="1" dirty="0">
                <a:solidFill>
                  <a:srgbClr val="CFCBBF"/>
                </a:solidFill>
                <a:latin typeface="Raleway" pitchFamily="34" charset="0"/>
                <a:ea typeface="Raleway" pitchFamily="34" charset="-122"/>
                <a:cs typeface="Raleway" pitchFamily="34" charset="-120"/>
              </a:rPr>
              <a:t>Presence in over 50 countries:</a:t>
            </a:r>
            <a:r>
              <a:rPr lang="en-US" sz="2000" dirty="0">
                <a:solidFill>
                  <a:srgbClr val="CFCBBF"/>
                </a:solidFill>
                <a:latin typeface="Raleway" pitchFamily="34" charset="0"/>
                <a:ea typeface="Raleway" pitchFamily="34" charset="-122"/>
                <a:cs typeface="Raleway" pitchFamily="34" charset="-120"/>
              </a:rPr>
              <a:t> Delivering tailored solutions globally.</a:t>
            </a:r>
            <a:endParaRPr lang="en-US" sz="2000" dirty="0"/>
          </a:p>
        </p:txBody>
      </p:sp>
      <p:sp>
        <p:nvSpPr>
          <p:cNvPr id="7" name="Text 4"/>
          <p:cNvSpPr/>
          <p:nvPr/>
        </p:nvSpPr>
        <p:spPr>
          <a:xfrm>
            <a:off x="7574280" y="5192421"/>
            <a:ext cx="6342102" cy="1221255"/>
          </a:xfrm>
          <a:prstGeom prst="rect">
            <a:avLst/>
          </a:prstGeom>
          <a:noFill/>
          <a:ln/>
        </p:spPr>
        <p:txBody>
          <a:bodyPr wrap="square" lIns="0" tIns="0" rIns="0" bIns="0" rtlCol="0" anchor="t"/>
          <a:lstStyle/>
          <a:p>
            <a:pPr marL="342900" indent="-342900" algn="l">
              <a:lnSpc>
                <a:spcPts val="2550"/>
              </a:lnSpc>
              <a:buSzPct val="100000"/>
              <a:buChar char="•"/>
            </a:pPr>
            <a:r>
              <a:rPr lang="en-US" sz="2000" b="1" dirty="0">
                <a:solidFill>
                  <a:srgbClr val="CFCBBF"/>
                </a:solidFill>
                <a:latin typeface="Raleway" pitchFamily="34" charset="0"/>
                <a:ea typeface="Raleway" pitchFamily="34" charset="-122"/>
                <a:cs typeface="Raleway" pitchFamily="34" charset="-120"/>
              </a:rPr>
              <a:t>Strategic Innovation Hubs:</a:t>
            </a:r>
            <a:r>
              <a:rPr lang="en-US" sz="2000" dirty="0">
                <a:solidFill>
                  <a:srgbClr val="CFCBBF"/>
                </a:solidFill>
                <a:latin typeface="Raleway" pitchFamily="34" charset="0"/>
                <a:ea typeface="Raleway" pitchFamily="34" charset="-122"/>
                <a:cs typeface="Raleway" pitchFamily="34" charset="-120"/>
              </a:rPr>
              <a:t> Centers in key cities worldwide drive research and development, focusing on emerging technologies like AI, blockchain, and quantum computing.</a:t>
            </a:r>
            <a:endParaRPr lang="en-US" sz="2000" dirty="0"/>
          </a:p>
        </p:txBody>
      </p:sp>
      <p:sp>
        <p:nvSpPr>
          <p:cNvPr id="8" name="Text 5"/>
          <p:cNvSpPr/>
          <p:nvPr/>
        </p:nvSpPr>
        <p:spPr>
          <a:xfrm>
            <a:off x="7574280" y="6619741"/>
            <a:ext cx="6342102" cy="933717"/>
          </a:xfrm>
          <a:prstGeom prst="rect">
            <a:avLst/>
          </a:prstGeom>
          <a:noFill/>
          <a:ln/>
        </p:spPr>
        <p:txBody>
          <a:bodyPr wrap="square" lIns="0" tIns="0" rIns="0" bIns="0" rtlCol="0" anchor="t"/>
          <a:lstStyle/>
          <a:p>
            <a:pPr marL="342900" indent="-342900" algn="l">
              <a:lnSpc>
                <a:spcPts val="2550"/>
              </a:lnSpc>
              <a:buSzPct val="100000"/>
              <a:buChar char="•"/>
            </a:pPr>
            <a:r>
              <a:rPr lang="en-US" sz="2000" b="1" dirty="0">
                <a:solidFill>
                  <a:srgbClr val="CFCBBF"/>
                </a:solidFill>
                <a:latin typeface="Raleway" pitchFamily="34" charset="0"/>
                <a:ea typeface="Raleway" pitchFamily="34" charset="-122"/>
                <a:cs typeface="Raleway" pitchFamily="34" charset="-120"/>
              </a:rPr>
              <a:t>Diverse Talent Pool:</a:t>
            </a:r>
            <a:r>
              <a:rPr lang="en-US" sz="2000" dirty="0">
                <a:solidFill>
                  <a:srgbClr val="CFCBBF"/>
                </a:solidFill>
                <a:latin typeface="Raleway" pitchFamily="34" charset="0"/>
                <a:ea typeface="Raleway" pitchFamily="34" charset="-122"/>
                <a:cs typeface="Raleway" pitchFamily="34" charset="-120"/>
              </a:rPr>
              <a:t> A multicultural workforce fosters a rich environment for problem-solving and creative solutions.</a:t>
            </a:r>
            <a:endParaRPr lang="en-US" sz="2000" dirty="0"/>
          </a:p>
        </p:txBody>
      </p:sp>
      <p:sp>
        <p:nvSpPr>
          <p:cNvPr id="9" name="Rectangle 8">
            <a:extLst>
              <a:ext uri="{FF2B5EF4-FFF2-40B4-BE49-F238E27FC236}">
                <a16:creationId xmlns:a16="http://schemas.microsoft.com/office/drawing/2014/main" id="{391ECCA2-4AB8-2695-4B29-32457A092172}"/>
              </a:ext>
            </a:extLst>
          </p:cNvPr>
          <p:cNvSpPr/>
          <p:nvPr/>
        </p:nvSpPr>
        <p:spPr>
          <a:xfrm>
            <a:off x="12750085" y="7701566"/>
            <a:ext cx="1822360" cy="470079"/>
          </a:xfrm>
          <a:prstGeom prst="rect">
            <a:avLst/>
          </a:prstGeom>
          <a:solidFill>
            <a:srgbClr val="1B1C1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1736646" y="3408878"/>
            <a:ext cx="5670590" cy="708779"/>
          </a:xfrm>
          <a:prstGeom prst="rect">
            <a:avLst/>
          </a:prstGeom>
          <a:noFill/>
          <a:ln/>
        </p:spPr>
        <p:txBody>
          <a:bodyPr wrap="none" lIns="0" tIns="0" rIns="0" bIns="0" rtlCol="0" anchor="t"/>
          <a:lstStyle/>
          <a:p>
            <a:pPr marL="0" indent="0" algn="ctr">
              <a:lnSpc>
                <a:spcPts val="5550"/>
              </a:lnSpc>
              <a:buNone/>
            </a:pPr>
            <a:r>
              <a:rPr lang="en-US" sz="4450" dirty="0">
                <a:solidFill>
                  <a:srgbClr val="000000"/>
                </a:solidFill>
                <a:latin typeface="Prata" pitchFamily="34" charset="0"/>
                <a:ea typeface="Prata" pitchFamily="34" charset="-122"/>
                <a:cs typeface="Prata" pitchFamily="34" charset="-120"/>
              </a:rPr>
              <a:t>Thank You !!</a:t>
            </a:r>
            <a:endParaRPr lang="en-US" sz="4450" dirty="0"/>
          </a:p>
        </p:txBody>
      </p:sp>
      <p:sp>
        <p:nvSpPr>
          <p:cNvPr id="4" name="Text 1"/>
          <p:cNvSpPr/>
          <p:nvPr/>
        </p:nvSpPr>
        <p:spPr>
          <a:xfrm>
            <a:off x="793790" y="4457819"/>
            <a:ext cx="7556421" cy="362903"/>
          </a:xfrm>
          <a:prstGeom prst="rect">
            <a:avLst/>
          </a:prstGeom>
          <a:noFill/>
          <a:ln/>
        </p:spPr>
        <p:txBody>
          <a:bodyPr wrap="none" lIns="0" tIns="0" rIns="0" bIns="0" rtlCol="0" anchor="t"/>
          <a:lstStyle/>
          <a:p>
            <a:pPr marL="0" indent="0" algn="ctr">
              <a:lnSpc>
                <a:spcPts val="2850"/>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TotalTime>
  <Words>497</Words>
  <Application>Microsoft Office PowerPoint</Application>
  <PresentationFormat>Custom</PresentationFormat>
  <Paragraphs>57</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Prata</vt:lpstr>
      <vt:lpstr>Raleway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SHREYASH NIKAM</cp:lastModifiedBy>
  <cp:revision>1</cp:revision>
  <dcterms:created xsi:type="dcterms:W3CDTF">2025-08-10T13:51:08Z</dcterms:created>
  <dcterms:modified xsi:type="dcterms:W3CDTF">2025-08-11T03:46:48Z</dcterms:modified>
</cp:coreProperties>
</file>